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embeddedFontLst>
    <p:embeddedFont>
      <p:font typeface="Comfortaa Light"/>
      <p:regular r:id="rId31"/>
      <p:bold r:id="rId32"/>
    </p:embeddedFont>
    <p:embeddedFont>
      <p:font typeface="Comfortaa Medium"/>
      <p:regular r:id="rId33"/>
      <p:bold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jmva2Ig5R1FUAnP/zL+MyA09oC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D2A50A-6743-4074-935C-A9EE1FF452AD}">
  <a:tblStyle styleId="{52D2A50A-6743-4074-935C-A9EE1FF452A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Ligh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omfortaaMedium-regular.fntdata"/><Relationship Id="rId10" Type="http://schemas.openxmlformats.org/officeDocument/2006/relationships/slide" Target="slides/slide4.xml"/><Relationship Id="rId32" Type="http://schemas.openxmlformats.org/officeDocument/2006/relationships/font" Target="fonts/ComfortaaLight-bold.fntdata"/><Relationship Id="rId13" Type="http://schemas.openxmlformats.org/officeDocument/2006/relationships/slide" Target="slides/slide7.xml"/><Relationship Id="rId35" Type="http://schemas.openxmlformats.org/officeDocument/2006/relationships/font" Target="fonts/Comfortaa-regular.fntdata"/><Relationship Id="rId12" Type="http://schemas.openxmlformats.org/officeDocument/2006/relationships/slide" Target="slides/slide6.xml"/><Relationship Id="rId34" Type="http://schemas.openxmlformats.org/officeDocument/2006/relationships/font" Target="fonts/ComfortaaMedium-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Comforta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rmationisbeautiful.net/visualizations/million-lines-of-cod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wikipedia.org/wiki/Antikitera_d%C3%BCzene%C4%9Fi"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gp/product/B07YLXFGBS/ref=dbs_a_def_rwt_bibl_vppi_i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cf4a8bf93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1cf4a8bf93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274" name="Google Shape;274;g1cf4a8bf93b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cf4a8bf93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1cf4a8bf93b_0_6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cf4a8bf93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1cf4a8bf93b_0_6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Monolitik mimari yaklaşım modelleri ile diğer dağıtık geliştirme modellerinin birbirlerine göre avantaj ve dezavantajlarını slayt üstündeki tablo ile özetleyebiliriz.</a:t>
            </a:r>
            <a:endParaRPr/>
          </a:p>
          <a:p>
            <a:pPr indent="0" lvl="0" marL="0" rtl="0" algn="l">
              <a:lnSpc>
                <a:spcPct val="100000"/>
              </a:lnSpc>
              <a:spcBef>
                <a:spcPts val="0"/>
              </a:spcBef>
              <a:spcAft>
                <a:spcPts val="0"/>
              </a:spcAft>
              <a:buSzPts val="1400"/>
              <a:buNone/>
            </a:pPr>
            <a:r>
              <a:rPr lang="tr-TR"/>
              <a:t>Tek yıldız -&gt; En Zayıf</a:t>
            </a:r>
            <a:endParaRPr/>
          </a:p>
          <a:p>
            <a:pPr indent="0" lvl="0" marL="0" rtl="0" algn="l">
              <a:lnSpc>
                <a:spcPct val="100000"/>
              </a:lnSpc>
              <a:spcBef>
                <a:spcPts val="0"/>
              </a:spcBef>
              <a:spcAft>
                <a:spcPts val="0"/>
              </a:spcAft>
              <a:buSzPts val="1400"/>
              <a:buNone/>
            </a:pPr>
            <a:r>
              <a:rPr lang="tr-TR"/>
              <a:t>Beş Yıldız -&gt; En Güçlü</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cf4a8bf93b_0_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1cf4a8bf93b_0_7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1cf4a8bf93b_0_7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tr-T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0cf4e1df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b0cf4e1dfa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tr-TR"/>
              <a:t>Source : </a:t>
            </a:r>
            <a:r>
              <a:rPr lang="tr-TR" u="sng">
                <a:solidFill>
                  <a:schemeClr val="hlink"/>
                </a:solidFill>
                <a:hlinkClick r:id="rId2"/>
              </a:rPr>
              <a:t>https://informationisbeautiful.net/visualizations/million-lines-of-code/</a:t>
            </a:r>
            <a:r>
              <a:rPr lang="tr-T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0cf4e1df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0cf4e1dfa_0_1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cf4a8bf93b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1cf4a8bf93b_0_1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Teknik Borç terimi Ward Cunningham tarafından bulunmuş ve bir metafordan oluşmuştur. Bu terimi WyCash firmasından teknik olmayan insanlara refactor için neden kaynak ayırmaya gerek olduğunu açıklarken metafor olarak kullanmıştır. Cunningham aynı zamanda Agile manifesto’ nun 17 yazarından birisidir.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cf4a8bf93b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1cf4a8bf93b_0_1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tr-TR">
                <a:solidFill>
                  <a:schemeClr val="dk1"/>
                </a:solidFill>
              </a:rPr>
              <a:t>CISQ -&gt; Consortium for Information &amp; Software Quality.</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McKinsey’in değeri 1 Milyar dolar üzerinde olan 50 şirket CIO’ su ile yaptığı anket sonuçlarına göre.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45 dakikada 462 milyon dolar kaybeden firmanın yaşadığı sorun eski kod parçasının bırakıldığı ve yeni regülasyon için gerekli güncellemenin alınmadığı tek bir sunucudur. Ölçekleme başarılıdır ama unutulan bir makine vardır.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31c6802a2_0_9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g2931c6802a2_0_9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931c6802a2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931c6802a2_0_8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931c6802a2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2931c6802a2_0_3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2931c6802a2_0_3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931c6802a2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931c6802a2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g2931c6802a2_0_3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931c6802a2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931c6802a2_0_8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tr-TR"/>
              <a:t>Photo by &lt;a href="https://unsplash.com/@luk10?utm_source=unsplash&amp;utm_medium=referral&amp;utm_content=creditCopyText"&gt;Lukas Tennie&lt;/a&gt; on &lt;a href="https://unsplash.com/photos/DAWnMmUSMdU?utm_source=unsplash&amp;utm_medium=referral&amp;utm_content=creditCopyText"&gt;Unsplash&lt;/a&gt;</a:t>
            </a:r>
            <a:endParaRPr/>
          </a:p>
          <a:p>
            <a:pPr indent="0" lvl="0" marL="0" rtl="0" algn="l">
              <a:spcBef>
                <a:spcPts val="0"/>
              </a:spcBef>
              <a:spcAft>
                <a:spcPts val="0"/>
              </a:spcAft>
              <a:buClr>
                <a:schemeClr val="dk1"/>
              </a:buClr>
              <a:buSzPts val="1100"/>
              <a:buFont typeface="Arial"/>
              <a:buNone/>
            </a:pPr>
            <a:r>
              <a:rPr lang="tr-TR"/>
              <a:t>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cf4a8bf93b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1cf4a8bf93b_0_16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cf4a8bf9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1cf4a8bf93b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u="sng">
                <a:solidFill>
                  <a:schemeClr val="hlink"/>
                </a:solidFill>
                <a:hlinkClick r:id="rId2"/>
              </a:rPr>
              <a:t>https://tr.wikipedia.org/wiki/Antikitera_d%C3%BCzene%C4%9Fi</a:t>
            </a:r>
            <a:endParaRPr/>
          </a:p>
          <a:p>
            <a:pPr indent="0" lvl="0" marL="0" rtl="0" algn="l">
              <a:lnSpc>
                <a:spcPct val="100000"/>
              </a:lnSpc>
              <a:spcBef>
                <a:spcPts val="0"/>
              </a:spcBef>
              <a:spcAft>
                <a:spcPts val="0"/>
              </a:spcAft>
              <a:buSzPts val="1400"/>
              <a:buNone/>
            </a:pPr>
            <a:r>
              <a:rPr lang="tr-TR" sz="1050">
                <a:solidFill>
                  <a:srgbClr val="202122"/>
                </a:solidFill>
                <a:highlight>
                  <a:srgbClr val="FFFFFF"/>
                </a:highlight>
                <a:latin typeface="Arial"/>
                <a:ea typeface="Arial"/>
                <a:cs typeface="Arial"/>
                <a:sym typeface="Arial"/>
              </a:rPr>
              <a:t> Düzenekle ilgili en çok kabul edilen görüş, kimi gök cisimlerinin gökyüzündeki konumlarını modellemeye yarayan bir tür "analog bilgisayar" olduğu.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br>
              <a:rPr lang="tr-TR"/>
            </a:br>
            <a:endParaRPr/>
          </a:p>
        </p:txBody>
      </p:sp>
      <p:sp>
        <p:nvSpPr>
          <p:cNvPr id="288" name="Google Shape;28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tr-T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Mark J. Price, </a:t>
            </a:r>
            <a:r>
              <a:rPr lang="tr-TR" u="sng">
                <a:solidFill>
                  <a:schemeClr val="hlink"/>
                </a:solidFill>
                <a:hlinkClick r:id="rId2"/>
              </a:rPr>
              <a:t>C# 8.0 and .NET Core 3.0 – Modern Cross-Platform Development: Build applications with C#, .NET Core, Entity Framework Core, ASP.NET Core, and ML.NET using Visual Studio Code, 4th Edition</a:t>
            </a:r>
            <a:r>
              <a:rPr lang="tr-TR"/>
              <a:t> isimli kitabın yazarıdır.</a:t>
            </a:r>
            <a:endParaRPr/>
          </a:p>
        </p:txBody>
      </p:sp>
      <p:sp>
        <p:nvSpPr>
          <p:cNvPr id="309" name="Google Shape;3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cf4a8bf93b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1cf4a8bf93b_0_1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cf4a8bf93b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1cf4a8bf93b_0_6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3" name="Shape 13"/>
        <p:cNvGrpSpPr/>
        <p:nvPr/>
      </p:nvGrpSpPr>
      <p:grpSpPr>
        <a:xfrm>
          <a:off x="0" y="0"/>
          <a:ext cx="0" cy="0"/>
          <a:chOff x="0" y="0"/>
          <a:chExt cx="0" cy="0"/>
        </a:xfrm>
      </p:grpSpPr>
      <p:sp>
        <p:nvSpPr>
          <p:cNvPr id="14" name="Google Shape;14;g1cf4a8bf93b_0_196"/>
          <p:cNvSpPr/>
          <p:nvPr/>
        </p:nvSpPr>
        <p:spPr>
          <a:xfrm>
            <a:off x="0" y="0"/>
            <a:ext cx="121920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cf4a8bf93b_0_196"/>
          <p:cNvSpPr/>
          <p:nvPr/>
        </p:nvSpPr>
        <p:spPr>
          <a:xfrm>
            <a:off x="229800" y="202800"/>
            <a:ext cx="7224900" cy="4554900"/>
          </a:xfrm>
          <a:prstGeom prst="rect">
            <a:avLst/>
          </a:prstGeom>
          <a:solidFill>
            <a:srgbClr val="FFF4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1cf4a8bf93b_0_196"/>
          <p:cNvSpPr/>
          <p:nvPr/>
        </p:nvSpPr>
        <p:spPr>
          <a:xfrm>
            <a:off x="229800" y="4925767"/>
            <a:ext cx="11749200" cy="1729200"/>
          </a:xfrm>
          <a:prstGeom prst="rect">
            <a:avLst/>
          </a:prstGeom>
          <a:solidFill>
            <a:srgbClr val="DEB73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1cf4a8bf93b_0_196"/>
          <p:cNvSpPr txBox="1"/>
          <p:nvPr>
            <p:ph type="ctrTitle"/>
          </p:nvPr>
        </p:nvSpPr>
        <p:spPr>
          <a:xfrm>
            <a:off x="1096567" y="899367"/>
            <a:ext cx="5672100" cy="31593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63615A"/>
              </a:buClr>
              <a:buSzPts val="4800"/>
              <a:buNone/>
              <a:defRPr b="1" sz="4800">
                <a:solidFill>
                  <a:srgbClr val="63615A"/>
                </a:solidFill>
              </a:defRPr>
            </a:lvl1pPr>
            <a:lvl2pPr lvl="1" algn="l">
              <a:lnSpc>
                <a:spcPct val="100000"/>
              </a:lnSpc>
              <a:spcBef>
                <a:spcPts val="0"/>
              </a:spcBef>
              <a:spcAft>
                <a:spcPts val="0"/>
              </a:spcAft>
              <a:buClr>
                <a:srgbClr val="63615A"/>
              </a:buClr>
              <a:buSzPts val="4800"/>
              <a:buNone/>
              <a:defRPr b="1" sz="4800">
                <a:solidFill>
                  <a:srgbClr val="63615A"/>
                </a:solidFill>
              </a:defRPr>
            </a:lvl2pPr>
            <a:lvl3pPr lvl="2" algn="l">
              <a:lnSpc>
                <a:spcPct val="100000"/>
              </a:lnSpc>
              <a:spcBef>
                <a:spcPts val="0"/>
              </a:spcBef>
              <a:spcAft>
                <a:spcPts val="0"/>
              </a:spcAft>
              <a:buClr>
                <a:srgbClr val="63615A"/>
              </a:buClr>
              <a:buSzPts val="4800"/>
              <a:buNone/>
              <a:defRPr b="1" sz="4800">
                <a:solidFill>
                  <a:srgbClr val="63615A"/>
                </a:solidFill>
              </a:defRPr>
            </a:lvl3pPr>
            <a:lvl4pPr lvl="3" algn="l">
              <a:lnSpc>
                <a:spcPct val="100000"/>
              </a:lnSpc>
              <a:spcBef>
                <a:spcPts val="0"/>
              </a:spcBef>
              <a:spcAft>
                <a:spcPts val="0"/>
              </a:spcAft>
              <a:buClr>
                <a:srgbClr val="63615A"/>
              </a:buClr>
              <a:buSzPts val="4800"/>
              <a:buNone/>
              <a:defRPr b="1" sz="4800">
                <a:solidFill>
                  <a:srgbClr val="63615A"/>
                </a:solidFill>
              </a:defRPr>
            </a:lvl4pPr>
            <a:lvl5pPr lvl="4" algn="l">
              <a:lnSpc>
                <a:spcPct val="100000"/>
              </a:lnSpc>
              <a:spcBef>
                <a:spcPts val="0"/>
              </a:spcBef>
              <a:spcAft>
                <a:spcPts val="0"/>
              </a:spcAft>
              <a:buClr>
                <a:srgbClr val="63615A"/>
              </a:buClr>
              <a:buSzPts val="4800"/>
              <a:buNone/>
              <a:defRPr b="1" sz="4800">
                <a:solidFill>
                  <a:srgbClr val="63615A"/>
                </a:solidFill>
              </a:defRPr>
            </a:lvl5pPr>
            <a:lvl6pPr lvl="5" algn="l">
              <a:lnSpc>
                <a:spcPct val="100000"/>
              </a:lnSpc>
              <a:spcBef>
                <a:spcPts val="0"/>
              </a:spcBef>
              <a:spcAft>
                <a:spcPts val="0"/>
              </a:spcAft>
              <a:buClr>
                <a:srgbClr val="63615A"/>
              </a:buClr>
              <a:buSzPts val="4800"/>
              <a:buNone/>
              <a:defRPr b="1" sz="4800">
                <a:solidFill>
                  <a:srgbClr val="63615A"/>
                </a:solidFill>
              </a:defRPr>
            </a:lvl6pPr>
            <a:lvl7pPr lvl="6" algn="l">
              <a:lnSpc>
                <a:spcPct val="100000"/>
              </a:lnSpc>
              <a:spcBef>
                <a:spcPts val="0"/>
              </a:spcBef>
              <a:spcAft>
                <a:spcPts val="0"/>
              </a:spcAft>
              <a:buClr>
                <a:srgbClr val="63615A"/>
              </a:buClr>
              <a:buSzPts val="4800"/>
              <a:buNone/>
              <a:defRPr b="1" sz="4800">
                <a:solidFill>
                  <a:srgbClr val="63615A"/>
                </a:solidFill>
              </a:defRPr>
            </a:lvl7pPr>
            <a:lvl8pPr lvl="7" algn="l">
              <a:lnSpc>
                <a:spcPct val="100000"/>
              </a:lnSpc>
              <a:spcBef>
                <a:spcPts val="0"/>
              </a:spcBef>
              <a:spcAft>
                <a:spcPts val="0"/>
              </a:spcAft>
              <a:buClr>
                <a:srgbClr val="63615A"/>
              </a:buClr>
              <a:buSzPts val="4800"/>
              <a:buNone/>
              <a:defRPr b="1" sz="4800">
                <a:solidFill>
                  <a:srgbClr val="63615A"/>
                </a:solidFill>
              </a:defRPr>
            </a:lvl8pPr>
            <a:lvl9pPr lvl="8" algn="l">
              <a:lnSpc>
                <a:spcPct val="100000"/>
              </a:lnSpc>
              <a:spcBef>
                <a:spcPts val="0"/>
              </a:spcBef>
              <a:spcAft>
                <a:spcPts val="0"/>
              </a:spcAft>
              <a:buClr>
                <a:srgbClr val="63615A"/>
              </a:buClr>
              <a:buSzPts val="4800"/>
              <a:buNone/>
              <a:defRPr b="1" sz="4800">
                <a:solidFill>
                  <a:srgbClr val="63615A"/>
                </a:solidFill>
              </a:defRPr>
            </a:lvl9pPr>
          </a:lstStyle>
          <a:p/>
        </p:txBody>
      </p:sp>
      <p:sp>
        <p:nvSpPr>
          <p:cNvPr id="18" name="Google Shape;18;g1cf4a8bf93b_0_196"/>
          <p:cNvSpPr txBox="1"/>
          <p:nvPr>
            <p:ph idx="1" type="subTitle"/>
          </p:nvPr>
        </p:nvSpPr>
        <p:spPr>
          <a:xfrm>
            <a:off x="1096567" y="5300800"/>
            <a:ext cx="5368800" cy="10263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FFFFFF"/>
              </a:buClr>
              <a:buSzPts val="2100"/>
              <a:buNone/>
              <a:defRPr b="1" sz="2100">
                <a:solidFill>
                  <a:srgbClr val="FFFFFF"/>
                </a:solidFill>
              </a:defRPr>
            </a:lvl1pPr>
            <a:lvl2pPr lvl="1" algn="l">
              <a:lnSpc>
                <a:spcPct val="100000"/>
              </a:lnSpc>
              <a:spcBef>
                <a:spcPts val="0"/>
              </a:spcBef>
              <a:spcAft>
                <a:spcPts val="0"/>
              </a:spcAft>
              <a:buClr>
                <a:srgbClr val="FFFFFF"/>
              </a:buClr>
              <a:buSzPts val="2100"/>
              <a:buNone/>
              <a:defRPr b="1" sz="2100">
                <a:solidFill>
                  <a:srgbClr val="FFFFFF"/>
                </a:solidFill>
              </a:defRPr>
            </a:lvl2pPr>
            <a:lvl3pPr lvl="2" algn="l">
              <a:lnSpc>
                <a:spcPct val="100000"/>
              </a:lnSpc>
              <a:spcBef>
                <a:spcPts val="0"/>
              </a:spcBef>
              <a:spcAft>
                <a:spcPts val="0"/>
              </a:spcAft>
              <a:buClr>
                <a:srgbClr val="FFFFFF"/>
              </a:buClr>
              <a:buSzPts val="2100"/>
              <a:buNone/>
              <a:defRPr b="1" sz="2100">
                <a:solidFill>
                  <a:srgbClr val="FFFFFF"/>
                </a:solidFill>
              </a:defRPr>
            </a:lvl3pPr>
            <a:lvl4pPr lvl="3" algn="l">
              <a:lnSpc>
                <a:spcPct val="100000"/>
              </a:lnSpc>
              <a:spcBef>
                <a:spcPts val="0"/>
              </a:spcBef>
              <a:spcAft>
                <a:spcPts val="0"/>
              </a:spcAft>
              <a:buClr>
                <a:srgbClr val="FFFFFF"/>
              </a:buClr>
              <a:buSzPts val="2100"/>
              <a:buNone/>
              <a:defRPr b="1" sz="2100">
                <a:solidFill>
                  <a:srgbClr val="FFFFFF"/>
                </a:solidFill>
              </a:defRPr>
            </a:lvl4pPr>
            <a:lvl5pPr lvl="4" algn="l">
              <a:lnSpc>
                <a:spcPct val="100000"/>
              </a:lnSpc>
              <a:spcBef>
                <a:spcPts val="0"/>
              </a:spcBef>
              <a:spcAft>
                <a:spcPts val="0"/>
              </a:spcAft>
              <a:buClr>
                <a:srgbClr val="FFFFFF"/>
              </a:buClr>
              <a:buSzPts val="2100"/>
              <a:buNone/>
              <a:defRPr b="1" sz="2100">
                <a:solidFill>
                  <a:srgbClr val="FFFFFF"/>
                </a:solidFill>
              </a:defRPr>
            </a:lvl5pPr>
            <a:lvl6pPr lvl="5" algn="l">
              <a:lnSpc>
                <a:spcPct val="100000"/>
              </a:lnSpc>
              <a:spcBef>
                <a:spcPts val="0"/>
              </a:spcBef>
              <a:spcAft>
                <a:spcPts val="0"/>
              </a:spcAft>
              <a:buClr>
                <a:srgbClr val="FFFFFF"/>
              </a:buClr>
              <a:buSzPts val="2100"/>
              <a:buNone/>
              <a:defRPr b="1" sz="2100">
                <a:solidFill>
                  <a:srgbClr val="FFFFFF"/>
                </a:solidFill>
              </a:defRPr>
            </a:lvl6pPr>
            <a:lvl7pPr lvl="6" algn="l">
              <a:lnSpc>
                <a:spcPct val="100000"/>
              </a:lnSpc>
              <a:spcBef>
                <a:spcPts val="0"/>
              </a:spcBef>
              <a:spcAft>
                <a:spcPts val="0"/>
              </a:spcAft>
              <a:buClr>
                <a:srgbClr val="FFFFFF"/>
              </a:buClr>
              <a:buSzPts val="2100"/>
              <a:buNone/>
              <a:defRPr b="1" sz="2100">
                <a:solidFill>
                  <a:srgbClr val="FFFFFF"/>
                </a:solidFill>
              </a:defRPr>
            </a:lvl7pPr>
            <a:lvl8pPr lvl="7" algn="l">
              <a:lnSpc>
                <a:spcPct val="100000"/>
              </a:lnSpc>
              <a:spcBef>
                <a:spcPts val="0"/>
              </a:spcBef>
              <a:spcAft>
                <a:spcPts val="0"/>
              </a:spcAft>
              <a:buClr>
                <a:srgbClr val="FFFFFF"/>
              </a:buClr>
              <a:buSzPts val="2100"/>
              <a:buNone/>
              <a:defRPr b="1" sz="2100">
                <a:solidFill>
                  <a:srgbClr val="FFFFFF"/>
                </a:solidFill>
              </a:defRPr>
            </a:lvl8pPr>
            <a:lvl9pPr lvl="8" algn="l">
              <a:lnSpc>
                <a:spcPct val="100000"/>
              </a:lnSpc>
              <a:spcBef>
                <a:spcPts val="0"/>
              </a:spcBef>
              <a:spcAft>
                <a:spcPts val="0"/>
              </a:spcAft>
              <a:buClr>
                <a:srgbClr val="FFFFFF"/>
              </a:buClr>
              <a:buSzPts val="2100"/>
              <a:buNone/>
              <a:defRPr b="1" sz="2100">
                <a:solidFill>
                  <a:srgbClr val="FFFFFF"/>
                </a:solidFill>
              </a:defRPr>
            </a:lvl9pPr>
          </a:lstStyle>
          <a:p/>
        </p:txBody>
      </p:sp>
      <p:sp>
        <p:nvSpPr>
          <p:cNvPr id="19" name="Google Shape;19;g1cf4a8bf93b_0_19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1" name="Shape 181"/>
        <p:cNvGrpSpPr/>
        <p:nvPr/>
      </p:nvGrpSpPr>
      <p:grpSpPr>
        <a:xfrm>
          <a:off x="0" y="0"/>
          <a:ext cx="0" cy="0"/>
          <a:chOff x="0" y="0"/>
          <a:chExt cx="0" cy="0"/>
        </a:xfrm>
      </p:grpSpPr>
      <p:sp>
        <p:nvSpPr>
          <p:cNvPr id="182" name="Google Shape;182;g1cf4a8bf93b_0_159"/>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3" name="Google Shape;183;g1cf4a8bf93b_0_1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g1cf4a8bf93b_0_1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86" name="Google Shape;186;g1cf4a8bf93b_0_16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87" name="Google Shape;187;g1cf4a8bf93b_0_16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88" name="Google Shape;188;g1cf4a8bf93b_0_16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sp>
        <p:nvSpPr>
          <p:cNvPr id="190" name="Google Shape;190;g1cf4a8bf93b_0_174"/>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91" name="Google Shape;191;g1cf4a8bf93b_0_174"/>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92" name="Google Shape;192;g1cf4a8bf93b_0_1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3" name="Shape 193"/>
        <p:cNvGrpSpPr/>
        <p:nvPr/>
      </p:nvGrpSpPr>
      <p:grpSpPr>
        <a:xfrm>
          <a:off x="0" y="0"/>
          <a:ext cx="0" cy="0"/>
          <a:chOff x="0" y="0"/>
          <a:chExt cx="0" cy="0"/>
        </a:xfrm>
      </p:grpSpPr>
      <p:sp>
        <p:nvSpPr>
          <p:cNvPr id="194" name="Google Shape;194;g1cf4a8bf93b_0_178"/>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95" name="Google Shape;195;g1cf4a8bf93b_0_17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6" name="Shape 196"/>
        <p:cNvGrpSpPr/>
        <p:nvPr/>
      </p:nvGrpSpPr>
      <p:grpSpPr>
        <a:xfrm>
          <a:off x="0" y="0"/>
          <a:ext cx="0" cy="0"/>
          <a:chOff x="0" y="0"/>
          <a:chExt cx="0" cy="0"/>
        </a:xfrm>
      </p:grpSpPr>
      <p:sp>
        <p:nvSpPr>
          <p:cNvPr id="197" name="Google Shape;197;g1cf4a8bf93b_0_18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cf4a8bf93b_0_18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99" name="Google Shape;199;g1cf4a8bf93b_0_18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0" name="Google Shape;200;g1cf4a8bf93b_0_18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01" name="Google Shape;201;g1cf4a8bf93b_0_1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 name="Shape 202"/>
        <p:cNvGrpSpPr/>
        <p:nvPr/>
      </p:nvGrpSpPr>
      <p:grpSpPr>
        <a:xfrm>
          <a:off x="0" y="0"/>
          <a:ext cx="0" cy="0"/>
          <a:chOff x="0" y="0"/>
          <a:chExt cx="0" cy="0"/>
        </a:xfrm>
      </p:grpSpPr>
      <p:sp>
        <p:nvSpPr>
          <p:cNvPr id="203" name="Google Shape;203;g1cf4a8bf93b_0_187"/>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204" name="Google Shape;204;g1cf4a8bf93b_0_18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g1cf4a8bf93b_0_190"/>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07" name="Google Shape;207;g1cf4a8bf93b_0_19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208" name="Google Shape;208;g1cf4a8bf93b_0_1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209" name="Shape 209"/>
        <p:cNvGrpSpPr/>
        <p:nvPr/>
      </p:nvGrpSpPr>
      <p:grpSpPr>
        <a:xfrm>
          <a:off x="0" y="0"/>
          <a:ext cx="0" cy="0"/>
          <a:chOff x="0" y="0"/>
          <a:chExt cx="0" cy="0"/>
        </a:xfrm>
      </p:grpSpPr>
      <p:sp>
        <p:nvSpPr>
          <p:cNvPr id="210" name="Google Shape;210;g2931c6802a2_0_355"/>
          <p:cNvSpPr/>
          <p:nvPr/>
        </p:nvSpPr>
        <p:spPr>
          <a:xfrm>
            <a:off x="0" y="0"/>
            <a:ext cx="12192000" cy="68580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2931c6802a2_0_355"/>
          <p:cNvSpPr txBox="1"/>
          <p:nvPr>
            <p:ph type="ctrTitle"/>
          </p:nvPr>
        </p:nvSpPr>
        <p:spPr>
          <a:xfrm>
            <a:off x="1834133" y="1252000"/>
            <a:ext cx="8492700" cy="3394500"/>
          </a:xfrm>
          <a:prstGeom prst="rect">
            <a:avLst/>
          </a:prstGeom>
          <a:noFill/>
        </p:spPr>
        <p:txBody>
          <a:bodyPr anchorCtr="0" anchor="ctr" bIns="121900" lIns="121900" spcFirstLastPara="1" rIns="121900" wrap="square" tIns="121900">
            <a:normAutofit/>
          </a:bodyPr>
          <a:lstStyle>
            <a:lvl1pPr lvl="0" algn="ctr">
              <a:lnSpc>
                <a:spcPct val="100000"/>
              </a:lnSpc>
              <a:spcBef>
                <a:spcPts val="0"/>
              </a:spcBef>
              <a:spcAft>
                <a:spcPts val="0"/>
              </a:spcAft>
              <a:buClr>
                <a:srgbClr val="FFFFFF"/>
              </a:buClr>
              <a:buSzPts val="5300"/>
              <a:buNone/>
              <a:defRPr sz="5300">
                <a:solidFill>
                  <a:srgbClr val="FFFFFF"/>
                </a:solidFill>
              </a:defRPr>
            </a:lvl1pPr>
            <a:lvl2pPr lvl="1" algn="ctr">
              <a:lnSpc>
                <a:spcPct val="100000"/>
              </a:lnSpc>
              <a:spcBef>
                <a:spcPts val="0"/>
              </a:spcBef>
              <a:spcAft>
                <a:spcPts val="0"/>
              </a:spcAft>
              <a:buClr>
                <a:srgbClr val="FFFFFF"/>
              </a:buClr>
              <a:buSzPts val="5300"/>
              <a:buNone/>
              <a:defRPr sz="5300">
                <a:solidFill>
                  <a:srgbClr val="FFFFFF"/>
                </a:solidFill>
              </a:defRPr>
            </a:lvl2pPr>
            <a:lvl3pPr lvl="2" algn="ctr">
              <a:lnSpc>
                <a:spcPct val="100000"/>
              </a:lnSpc>
              <a:spcBef>
                <a:spcPts val="0"/>
              </a:spcBef>
              <a:spcAft>
                <a:spcPts val="0"/>
              </a:spcAft>
              <a:buClr>
                <a:srgbClr val="FFFFFF"/>
              </a:buClr>
              <a:buSzPts val="5300"/>
              <a:buNone/>
              <a:defRPr sz="5300">
                <a:solidFill>
                  <a:srgbClr val="FFFFFF"/>
                </a:solidFill>
              </a:defRPr>
            </a:lvl3pPr>
            <a:lvl4pPr lvl="3" algn="ctr">
              <a:lnSpc>
                <a:spcPct val="100000"/>
              </a:lnSpc>
              <a:spcBef>
                <a:spcPts val="0"/>
              </a:spcBef>
              <a:spcAft>
                <a:spcPts val="0"/>
              </a:spcAft>
              <a:buClr>
                <a:srgbClr val="FFFFFF"/>
              </a:buClr>
              <a:buSzPts val="5300"/>
              <a:buNone/>
              <a:defRPr sz="5300">
                <a:solidFill>
                  <a:srgbClr val="FFFFFF"/>
                </a:solidFill>
              </a:defRPr>
            </a:lvl4pPr>
            <a:lvl5pPr lvl="4" algn="ctr">
              <a:lnSpc>
                <a:spcPct val="100000"/>
              </a:lnSpc>
              <a:spcBef>
                <a:spcPts val="0"/>
              </a:spcBef>
              <a:spcAft>
                <a:spcPts val="0"/>
              </a:spcAft>
              <a:buClr>
                <a:srgbClr val="FFFFFF"/>
              </a:buClr>
              <a:buSzPts val="5300"/>
              <a:buNone/>
              <a:defRPr sz="5300">
                <a:solidFill>
                  <a:srgbClr val="FFFFFF"/>
                </a:solidFill>
              </a:defRPr>
            </a:lvl5pPr>
            <a:lvl6pPr lvl="5" algn="ctr">
              <a:lnSpc>
                <a:spcPct val="100000"/>
              </a:lnSpc>
              <a:spcBef>
                <a:spcPts val="0"/>
              </a:spcBef>
              <a:spcAft>
                <a:spcPts val="0"/>
              </a:spcAft>
              <a:buClr>
                <a:srgbClr val="FFFFFF"/>
              </a:buClr>
              <a:buSzPts val="5300"/>
              <a:buNone/>
              <a:defRPr sz="5300">
                <a:solidFill>
                  <a:srgbClr val="FFFFFF"/>
                </a:solidFill>
              </a:defRPr>
            </a:lvl6pPr>
            <a:lvl7pPr lvl="6" algn="ctr">
              <a:lnSpc>
                <a:spcPct val="100000"/>
              </a:lnSpc>
              <a:spcBef>
                <a:spcPts val="0"/>
              </a:spcBef>
              <a:spcAft>
                <a:spcPts val="0"/>
              </a:spcAft>
              <a:buClr>
                <a:srgbClr val="FFFFFF"/>
              </a:buClr>
              <a:buSzPts val="5300"/>
              <a:buNone/>
              <a:defRPr sz="5300">
                <a:solidFill>
                  <a:srgbClr val="FFFFFF"/>
                </a:solidFill>
              </a:defRPr>
            </a:lvl7pPr>
            <a:lvl8pPr lvl="7" algn="ctr">
              <a:lnSpc>
                <a:spcPct val="100000"/>
              </a:lnSpc>
              <a:spcBef>
                <a:spcPts val="0"/>
              </a:spcBef>
              <a:spcAft>
                <a:spcPts val="0"/>
              </a:spcAft>
              <a:buClr>
                <a:srgbClr val="FFFFFF"/>
              </a:buClr>
              <a:buSzPts val="5300"/>
              <a:buNone/>
              <a:defRPr sz="5300">
                <a:solidFill>
                  <a:srgbClr val="FFFFFF"/>
                </a:solidFill>
              </a:defRPr>
            </a:lvl8pPr>
            <a:lvl9pPr lvl="8" algn="ctr">
              <a:lnSpc>
                <a:spcPct val="100000"/>
              </a:lnSpc>
              <a:spcBef>
                <a:spcPts val="0"/>
              </a:spcBef>
              <a:spcAft>
                <a:spcPts val="0"/>
              </a:spcAft>
              <a:buClr>
                <a:srgbClr val="FFFFFF"/>
              </a:buClr>
              <a:buSzPts val="5300"/>
              <a:buNone/>
              <a:defRPr sz="5300">
                <a:solidFill>
                  <a:srgbClr val="FFFFFF"/>
                </a:solidFill>
              </a:defRPr>
            </a:lvl9pPr>
          </a:lstStyle>
          <a:p/>
        </p:txBody>
      </p:sp>
      <p:sp>
        <p:nvSpPr>
          <p:cNvPr id="212" name="Google Shape;212;g2931c6802a2_0_355"/>
          <p:cNvSpPr txBox="1"/>
          <p:nvPr>
            <p:ph idx="1" type="subTitle"/>
          </p:nvPr>
        </p:nvSpPr>
        <p:spPr>
          <a:xfrm>
            <a:off x="1849600" y="4849600"/>
            <a:ext cx="8492700" cy="756300"/>
          </a:xfrm>
          <a:prstGeom prst="rect">
            <a:avLst/>
          </a:prstGeom>
          <a:noFill/>
        </p:spPr>
        <p:txBody>
          <a:bodyPr anchorCtr="0" anchor="t" bIns="121900" lIns="121900" spcFirstLastPara="1" rIns="121900" wrap="square" tIns="121900">
            <a:normAutofit/>
          </a:bodyPr>
          <a:lstStyle>
            <a:lvl1pPr lvl="0" algn="ctr">
              <a:lnSpc>
                <a:spcPct val="100000"/>
              </a:lnSpc>
              <a:spcBef>
                <a:spcPts val="0"/>
              </a:spcBef>
              <a:spcAft>
                <a:spcPts val="0"/>
              </a:spcAft>
              <a:buClr>
                <a:srgbClr val="FFFFFF"/>
              </a:buClr>
              <a:buSzPts val="1900"/>
              <a:buNone/>
              <a:defRPr sz="1900">
                <a:solidFill>
                  <a:srgbClr val="FFFFFF"/>
                </a:solidFill>
              </a:defRPr>
            </a:lvl1pPr>
            <a:lvl2pPr lvl="1" algn="ctr">
              <a:lnSpc>
                <a:spcPct val="100000"/>
              </a:lnSpc>
              <a:spcBef>
                <a:spcPts val="0"/>
              </a:spcBef>
              <a:spcAft>
                <a:spcPts val="0"/>
              </a:spcAft>
              <a:buClr>
                <a:srgbClr val="FFFFFF"/>
              </a:buClr>
              <a:buSzPts val="1900"/>
              <a:buNone/>
              <a:defRPr sz="1900">
                <a:solidFill>
                  <a:srgbClr val="FFFFFF"/>
                </a:solidFill>
              </a:defRPr>
            </a:lvl2pPr>
            <a:lvl3pPr lvl="2" algn="ctr">
              <a:lnSpc>
                <a:spcPct val="100000"/>
              </a:lnSpc>
              <a:spcBef>
                <a:spcPts val="0"/>
              </a:spcBef>
              <a:spcAft>
                <a:spcPts val="0"/>
              </a:spcAft>
              <a:buClr>
                <a:srgbClr val="FFFFFF"/>
              </a:buClr>
              <a:buSzPts val="1900"/>
              <a:buNone/>
              <a:defRPr sz="1900">
                <a:solidFill>
                  <a:srgbClr val="FFFFFF"/>
                </a:solidFill>
              </a:defRPr>
            </a:lvl3pPr>
            <a:lvl4pPr lvl="3" algn="ctr">
              <a:lnSpc>
                <a:spcPct val="100000"/>
              </a:lnSpc>
              <a:spcBef>
                <a:spcPts val="0"/>
              </a:spcBef>
              <a:spcAft>
                <a:spcPts val="0"/>
              </a:spcAft>
              <a:buClr>
                <a:srgbClr val="FFFFFF"/>
              </a:buClr>
              <a:buSzPts val="1900"/>
              <a:buNone/>
              <a:defRPr sz="1900">
                <a:solidFill>
                  <a:srgbClr val="FFFFFF"/>
                </a:solidFill>
              </a:defRPr>
            </a:lvl4pPr>
            <a:lvl5pPr lvl="4" algn="ctr">
              <a:lnSpc>
                <a:spcPct val="100000"/>
              </a:lnSpc>
              <a:spcBef>
                <a:spcPts val="0"/>
              </a:spcBef>
              <a:spcAft>
                <a:spcPts val="0"/>
              </a:spcAft>
              <a:buClr>
                <a:srgbClr val="FFFFFF"/>
              </a:buClr>
              <a:buSzPts val="1900"/>
              <a:buNone/>
              <a:defRPr sz="1900">
                <a:solidFill>
                  <a:srgbClr val="FFFFFF"/>
                </a:solidFill>
              </a:defRPr>
            </a:lvl5pPr>
            <a:lvl6pPr lvl="5" algn="ctr">
              <a:lnSpc>
                <a:spcPct val="100000"/>
              </a:lnSpc>
              <a:spcBef>
                <a:spcPts val="0"/>
              </a:spcBef>
              <a:spcAft>
                <a:spcPts val="0"/>
              </a:spcAft>
              <a:buClr>
                <a:srgbClr val="FFFFFF"/>
              </a:buClr>
              <a:buSzPts val="1900"/>
              <a:buNone/>
              <a:defRPr sz="1900">
                <a:solidFill>
                  <a:srgbClr val="FFFFFF"/>
                </a:solidFill>
              </a:defRPr>
            </a:lvl6pPr>
            <a:lvl7pPr lvl="6" algn="ctr">
              <a:lnSpc>
                <a:spcPct val="100000"/>
              </a:lnSpc>
              <a:spcBef>
                <a:spcPts val="0"/>
              </a:spcBef>
              <a:spcAft>
                <a:spcPts val="0"/>
              </a:spcAft>
              <a:buClr>
                <a:srgbClr val="FFFFFF"/>
              </a:buClr>
              <a:buSzPts val="1900"/>
              <a:buNone/>
              <a:defRPr sz="1900">
                <a:solidFill>
                  <a:srgbClr val="FFFFFF"/>
                </a:solidFill>
              </a:defRPr>
            </a:lvl7pPr>
            <a:lvl8pPr lvl="7" algn="ctr">
              <a:lnSpc>
                <a:spcPct val="100000"/>
              </a:lnSpc>
              <a:spcBef>
                <a:spcPts val="0"/>
              </a:spcBef>
              <a:spcAft>
                <a:spcPts val="0"/>
              </a:spcAft>
              <a:buClr>
                <a:srgbClr val="FFFFFF"/>
              </a:buClr>
              <a:buSzPts val="1900"/>
              <a:buNone/>
              <a:defRPr sz="1900">
                <a:solidFill>
                  <a:srgbClr val="FFFFFF"/>
                </a:solidFill>
              </a:defRPr>
            </a:lvl8pPr>
            <a:lvl9pPr lvl="8" algn="ctr">
              <a:lnSpc>
                <a:spcPct val="100000"/>
              </a:lnSpc>
              <a:spcBef>
                <a:spcPts val="0"/>
              </a:spcBef>
              <a:spcAft>
                <a:spcPts val="0"/>
              </a:spcAft>
              <a:buClr>
                <a:srgbClr val="FFFFFF"/>
              </a:buClr>
              <a:buSzPts val="1900"/>
              <a:buNone/>
              <a:defRPr sz="1900">
                <a:solidFill>
                  <a:srgbClr val="FFFFFF"/>
                </a:solidFill>
              </a:defRPr>
            </a:lvl9pPr>
          </a:lstStyle>
          <a:p/>
        </p:txBody>
      </p:sp>
      <p:sp>
        <p:nvSpPr>
          <p:cNvPr id="213" name="Google Shape;213;g2931c6802a2_0_355"/>
          <p:cNvSpPr txBox="1"/>
          <p:nvPr>
            <p:ph idx="12" type="sldNum"/>
          </p:nvPr>
        </p:nvSpPr>
        <p:spPr>
          <a:xfrm>
            <a:off x="11296610" y="6217622"/>
            <a:ext cx="731700" cy="524700"/>
          </a:xfrm>
          <a:prstGeom prst="rect">
            <a:avLst/>
          </a:prstGeom>
          <a:noFill/>
        </p:spPr>
        <p:txBody>
          <a:bodyPr anchorCtr="0" anchor="ctr" bIns="121900" lIns="121900" spcFirstLastPara="1" rIns="121900" wrap="square" tIns="121900">
            <a:normAutofit/>
          </a:bodyPr>
          <a:lstStyle>
            <a:lvl1pPr lvl="0" algn="r">
              <a:lnSpc>
                <a:spcPct val="100000"/>
              </a:lnSpc>
              <a:spcAft>
                <a:spcPts val="0"/>
              </a:spcAft>
              <a:buNone/>
              <a:defRPr sz="1300">
                <a:solidFill>
                  <a:srgbClr val="FFFFFF"/>
                </a:solidFill>
              </a:defRPr>
            </a:lvl1pPr>
            <a:lvl2pPr lvl="1" algn="r">
              <a:lnSpc>
                <a:spcPct val="100000"/>
              </a:lnSpc>
              <a:spcAft>
                <a:spcPts val="0"/>
              </a:spcAft>
              <a:buNone/>
              <a:defRPr sz="1300">
                <a:solidFill>
                  <a:srgbClr val="FFFFFF"/>
                </a:solidFill>
              </a:defRPr>
            </a:lvl2pPr>
            <a:lvl3pPr lvl="2" algn="r">
              <a:lnSpc>
                <a:spcPct val="100000"/>
              </a:lnSpc>
              <a:spcAft>
                <a:spcPts val="0"/>
              </a:spcAft>
              <a:buNone/>
              <a:defRPr sz="1300">
                <a:solidFill>
                  <a:srgbClr val="FFFFFF"/>
                </a:solidFill>
              </a:defRPr>
            </a:lvl3pPr>
            <a:lvl4pPr lvl="3" algn="r">
              <a:lnSpc>
                <a:spcPct val="100000"/>
              </a:lnSpc>
              <a:spcAft>
                <a:spcPts val="0"/>
              </a:spcAft>
              <a:buNone/>
              <a:defRPr sz="1300">
                <a:solidFill>
                  <a:srgbClr val="FFFFFF"/>
                </a:solidFill>
              </a:defRPr>
            </a:lvl4pPr>
            <a:lvl5pPr lvl="4" algn="r">
              <a:lnSpc>
                <a:spcPct val="100000"/>
              </a:lnSpc>
              <a:spcAft>
                <a:spcPts val="0"/>
              </a:spcAft>
              <a:buNone/>
              <a:defRPr sz="1300">
                <a:solidFill>
                  <a:srgbClr val="FFFFFF"/>
                </a:solidFill>
              </a:defRPr>
            </a:lvl5pPr>
            <a:lvl6pPr lvl="5" algn="r">
              <a:lnSpc>
                <a:spcPct val="100000"/>
              </a:lnSpc>
              <a:spcAft>
                <a:spcPts val="0"/>
              </a:spcAft>
              <a:buNone/>
              <a:defRPr sz="1300">
                <a:solidFill>
                  <a:srgbClr val="FFFFFF"/>
                </a:solidFill>
              </a:defRPr>
            </a:lvl6pPr>
            <a:lvl7pPr lvl="6" algn="r">
              <a:lnSpc>
                <a:spcPct val="100000"/>
              </a:lnSpc>
              <a:spcAft>
                <a:spcPts val="0"/>
              </a:spcAft>
              <a:buNone/>
              <a:defRPr sz="1300">
                <a:solidFill>
                  <a:srgbClr val="FFFFFF"/>
                </a:solidFill>
              </a:defRPr>
            </a:lvl7pPr>
            <a:lvl8pPr lvl="7" algn="r">
              <a:lnSpc>
                <a:spcPct val="100000"/>
              </a:lnSpc>
              <a:spcAft>
                <a:spcPts val="0"/>
              </a:spcAft>
              <a:buNone/>
              <a:defRPr sz="1300">
                <a:solidFill>
                  <a:srgbClr val="FFFFFF"/>
                </a:solidFill>
              </a:defRPr>
            </a:lvl8pPr>
            <a:lvl9pPr lvl="8" algn="r">
              <a:lnSpc>
                <a:spcPct val="100000"/>
              </a:lnSpc>
              <a:spcAft>
                <a:spcPts val="0"/>
              </a:spcAft>
              <a:buNone/>
              <a:defRPr sz="1300">
                <a:solidFill>
                  <a:srgbClr val="FFFFFF"/>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 name="Shape 218"/>
        <p:cNvGrpSpPr/>
        <p:nvPr/>
      </p:nvGrpSpPr>
      <p:grpSpPr>
        <a:xfrm>
          <a:off x="0" y="0"/>
          <a:ext cx="0" cy="0"/>
          <a:chOff x="0" y="0"/>
          <a:chExt cx="0" cy="0"/>
        </a:xfrm>
      </p:grpSpPr>
      <p:sp>
        <p:nvSpPr>
          <p:cNvPr id="219" name="Google Shape;219;g2b0cf4e1dfa_0_89"/>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220" name="Google Shape;220;g2b0cf4e1dfa_0_89"/>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21" name="Google Shape;221;g2b0cf4e1dfa_0_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2" name="Shape 222"/>
        <p:cNvGrpSpPr/>
        <p:nvPr/>
      </p:nvGrpSpPr>
      <p:grpSpPr>
        <a:xfrm>
          <a:off x="0" y="0"/>
          <a:ext cx="0" cy="0"/>
          <a:chOff x="0" y="0"/>
          <a:chExt cx="0" cy="0"/>
        </a:xfrm>
      </p:grpSpPr>
      <p:sp>
        <p:nvSpPr>
          <p:cNvPr id="223" name="Google Shape;223;g2b0cf4e1dfa_0_9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4" name="Google Shape;224;g2b0cf4e1dfa_0_9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1cf4a8bf93b_0_15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2" name="Google Shape;22;g1cf4a8bf93b_0_15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3" name="Google Shape;23;g1cf4a8bf93b_0_15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sp>
        <p:nvSpPr>
          <p:cNvPr id="226" name="Google Shape;226;g2b0cf4e1dfa_0_9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7" name="Google Shape;227;g2b0cf4e1dfa_0_9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28" name="Google Shape;228;g2b0cf4e1dfa_0_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9" name="Shape 229"/>
        <p:cNvGrpSpPr/>
        <p:nvPr/>
      </p:nvGrpSpPr>
      <p:grpSpPr>
        <a:xfrm>
          <a:off x="0" y="0"/>
          <a:ext cx="0" cy="0"/>
          <a:chOff x="0" y="0"/>
          <a:chExt cx="0" cy="0"/>
        </a:xfrm>
      </p:grpSpPr>
      <p:sp>
        <p:nvSpPr>
          <p:cNvPr id="230" name="Google Shape;230;g2b0cf4e1dfa_0_10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1" name="Google Shape;231;g2b0cf4e1dfa_0_10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2" name="Google Shape;232;g2b0cf4e1dfa_0_10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3" name="Google Shape;233;g2b0cf4e1dfa_0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sp>
        <p:nvSpPr>
          <p:cNvPr id="235" name="Google Shape;235;g2b0cf4e1dfa_0_10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6" name="Google Shape;236;g2b0cf4e1dfa_0_10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7" name="Shape 237"/>
        <p:cNvGrpSpPr/>
        <p:nvPr/>
      </p:nvGrpSpPr>
      <p:grpSpPr>
        <a:xfrm>
          <a:off x="0" y="0"/>
          <a:ext cx="0" cy="0"/>
          <a:chOff x="0" y="0"/>
          <a:chExt cx="0" cy="0"/>
        </a:xfrm>
      </p:grpSpPr>
      <p:sp>
        <p:nvSpPr>
          <p:cNvPr id="238" name="Google Shape;238;g2b0cf4e1dfa_0_10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39" name="Google Shape;239;g2b0cf4e1dfa_0_10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0" name="Google Shape;240;g2b0cf4e1dfa_0_1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1" name="Shape 241"/>
        <p:cNvGrpSpPr/>
        <p:nvPr/>
      </p:nvGrpSpPr>
      <p:grpSpPr>
        <a:xfrm>
          <a:off x="0" y="0"/>
          <a:ext cx="0" cy="0"/>
          <a:chOff x="0" y="0"/>
          <a:chExt cx="0" cy="0"/>
        </a:xfrm>
      </p:grpSpPr>
      <p:sp>
        <p:nvSpPr>
          <p:cNvPr id="242" name="Google Shape;242;g2b0cf4e1dfa_0_112"/>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243" name="Google Shape;243;g2b0cf4e1dfa_0_1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4" name="Shape 244"/>
        <p:cNvGrpSpPr/>
        <p:nvPr/>
      </p:nvGrpSpPr>
      <p:grpSpPr>
        <a:xfrm>
          <a:off x="0" y="0"/>
          <a:ext cx="0" cy="0"/>
          <a:chOff x="0" y="0"/>
          <a:chExt cx="0" cy="0"/>
        </a:xfrm>
      </p:grpSpPr>
      <p:sp>
        <p:nvSpPr>
          <p:cNvPr id="245" name="Google Shape;245;g2b0cf4e1dfa_0_11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2b0cf4e1dfa_0_115"/>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247" name="Google Shape;247;g2b0cf4e1dfa_0_115"/>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8" name="Google Shape;248;g2b0cf4e1dfa_0_115"/>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49" name="Google Shape;249;g2b0cf4e1dfa_0_1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g2b0cf4e1dfa_0_121"/>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252" name="Google Shape;252;g2b0cf4e1dfa_0_1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sp>
        <p:nvSpPr>
          <p:cNvPr id="254" name="Google Shape;254;g2b0cf4e1dfa_0_124"/>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255" name="Google Shape;255;g2b0cf4e1dfa_0_124"/>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256" name="Google Shape;256;g2b0cf4e1dfa_0_1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7" name="Shape 257"/>
        <p:cNvGrpSpPr/>
        <p:nvPr/>
      </p:nvGrpSpPr>
      <p:grpSpPr>
        <a:xfrm>
          <a:off x="0" y="0"/>
          <a:ext cx="0" cy="0"/>
          <a:chOff x="0" y="0"/>
          <a:chExt cx="0" cy="0"/>
        </a:xfrm>
      </p:grpSpPr>
      <p:sp>
        <p:nvSpPr>
          <p:cNvPr id="258" name="Google Shape;258;g2b0cf4e1dfa_0_1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8">
  <p:cSld name="AUTOLAYOUT_31">
    <p:bg>
      <p:bgPr>
        <a:solidFill>
          <a:srgbClr val="FFFFFF"/>
        </a:solidFill>
      </p:bgPr>
    </p:bg>
    <p:spTree>
      <p:nvGrpSpPr>
        <p:cNvPr id="259" name="Shape 259"/>
        <p:cNvGrpSpPr/>
        <p:nvPr/>
      </p:nvGrpSpPr>
      <p:grpSpPr>
        <a:xfrm>
          <a:off x="0" y="0"/>
          <a:ext cx="0" cy="0"/>
          <a:chOff x="0" y="0"/>
          <a:chExt cx="0" cy="0"/>
        </a:xfrm>
      </p:grpSpPr>
      <p:sp>
        <p:nvSpPr>
          <p:cNvPr id="260" name="Google Shape;260;g2b0cf4e1dfa_0_136"/>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61" name="Google Shape;261;g2b0cf4e1dfa_0_136"/>
          <p:cNvSpPr/>
          <p:nvPr/>
        </p:nvSpPr>
        <p:spPr>
          <a:xfrm>
            <a:off x="0" y="0"/>
            <a:ext cx="4683600" cy="6858000"/>
          </a:xfrm>
          <a:prstGeom prst="rect">
            <a:avLst/>
          </a:prstGeom>
          <a:solidFill>
            <a:srgbClr val="00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62" name="Google Shape;262;g2b0cf4e1dfa_0_136"/>
          <p:cNvSpPr txBox="1"/>
          <p:nvPr>
            <p:ph type="title"/>
          </p:nvPr>
        </p:nvSpPr>
        <p:spPr>
          <a:xfrm>
            <a:off x="415600" y="410433"/>
            <a:ext cx="3509100" cy="57555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rgbClr val="FFFFFF"/>
              </a:buClr>
              <a:buSzPts val="4000"/>
              <a:buNone/>
              <a:defRPr sz="4000">
                <a:solidFill>
                  <a:srgbClr val="FFFFFF"/>
                </a:solidFill>
              </a:defRPr>
            </a:lvl1pPr>
            <a:lvl2pPr lvl="1" rtl="0" algn="l">
              <a:lnSpc>
                <a:spcPct val="100000"/>
              </a:lnSpc>
              <a:spcBef>
                <a:spcPts val="0"/>
              </a:spcBef>
              <a:spcAft>
                <a:spcPts val="0"/>
              </a:spcAft>
              <a:buClr>
                <a:srgbClr val="FFFFFF"/>
              </a:buClr>
              <a:buSzPts val="4000"/>
              <a:buNone/>
              <a:defRPr sz="4000">
                <a:solidFill>
                  <a:srgbClr val="FFFFFF"/>
                </a:solidFill>
              </a:defRPr>
            </a:lvl2pPr>
            <a:lvl3pPr lvl="2" rtl="0" algn="l">
              <a:lnSpc>
                <a:spcPct val="100000"/>
              </a:lnSpc>
              <a:spcBef>
                <a:spcPts val="0"/>
              </a:spcBef>
              <a:spcAft>
                <a:spcPts val="0"/>
              </a:spcAft>
              <a:buClr>
                <a:srgbClr val="FFFFFF"/>
              </a:buClr>
              <a:buSzPts val="4000"/>
              <a:buNone/>
              <a:defRPr sz="4000">
                <a:solidFill>
                  <a:srgbClr val="FFFFFF"/>
                </a:solidFill>
              </a:defRPr>
            </a:lvl3pPr>
            <a:lvl4pPr lvl="3" rtl="0" algn="l">
              <a:lnSpc>
                <a:spcPct val="100000"/>
              </a:lnSpc>
              <a:spcBef>
                <a:spcPts val="0"/>
              </a:spcBef>
              <a:spcAft>
                <a:spcPts val="0"/>
              </a:spcAft>
              <a:buClr>
                <a:srgbClr val="FFFFFF"/>
              </a:buClr>
              <a:buSzPts val="4000"/>
              <a:buNone/>
              <a:defRPr sz="4000">
                <a:solidFill>
                  <a:srgbClr val="FFFFFF"/>
                </a:solidFill>
              </a:defRPr>
            </a:lvl4pPr>
            <a:lvl5pPr lvl="4" rtl="0" algn="l">
              <a:lnSpc>
                <a:spcPct val="100000"/>
              </a:lnSpc>
              <a:spcBef>
                <a:spcPts val="0"/>
              </a:spcBef>
              <a:spcAft>
                <a:spcPts val="0"/>
              </a:spcAft>
              <a:buClr>
                <a:srgbClr val="FFFFFF"/>
              </a:buClr>
              <a:buSzPts val="4000"/>
              <a:buNone/>
              <a:defRPr sz="4000">
                <a:solidFill>
                  <a:srgbClr val="FFFFFF"/>
                </a:solidFill>
              </a:defRPr>
            </a:lvl5pPr>
            <a:lvl6pPr lvl="5" rtl="0" algn="l">
              <a:lnSpc>
                <a:spcPct val="100000"/>
              </a:lnSpc>
              <a:spcBef>
                <a:spcPts val="0"/>
              </a:spcBef>
              <a:spcAft>
                <a:spcPts val="0"/>
              </a:spcAft>
              <a:buClr>
                <a:srgbClr val="FFFFFF"/>
              </a:buClr>
              <a:buSzPts val="4000"/>
              <a:buNone/>
              <a:defRPr sz="4000">
                <a:solidFill>
                  <a:srgbClr val="FFFFFF"/>
                </a:solidFill>
              </a:defRPr>
            </a:lvl6pPr>
            <a:lvl7pPr lvl="6" rtl="0" algn="l">
              <a:lnSpc>
                <a:spcPct val="100000"/>
              </a:lnSpc>
              <a:spcBef>
                <a:spcPts val="0"/>
              </a:spcBef>
              <a:spcAft>
                <a:spcPts val="0"/>
              </a:spcAft>
              <a:buClr>
                <a:srgbClr val="FFFFFF"/>
              </a:buClr>
              <a:buSzPts val="4000"/>
              <a:buNone/>
              <a:defRPr sz="4000">
                <a:solidFill>
                  <a:srgbClr val="FFFFFF"/>
                </a:solidFill>
              </a:defRPr>
            </a:lvl7pPr>
            <a:lvl8pPr lvl="7" rtl="0" algn="l">
              <a:lnSpc>
                <a:spcPct val="100000"/>
              </a:lnSpc>
              <a:spcBef>
                <a:spcPts val="0"/>
              </a:spcBef>
              <a:spcAft>
                <a:spcPts val="0"/>
              </a:spcAft>
              <a:buClr>
                <a:srgbClr val="FFFFFF"/>
              </a:buClr>
              <a:buSzPts val="4000"/>
              <a:buNone/>
              <a:defRPr sz="4000">
                <a:solidFill>
                  <a:srgbClr val="FFFFFF"/>
                </a:solidFill>
              </a:defRPr>
            </a:lvl8pPr>
            <a:lvl9pPr lvl="8" rtl="0" algn="l">
              <a:lnSpc>
                <a:spcPct val="100000"/>
              </a:lnSpc>
              <a:spcBef>
                <a:spcPts val="0"/>
              </a:spcBef>
              <a:spcAft>
                <a:spcPts val="0"/>
              </a:spcAft>
              <a:buClr>
                <a:srgbClr val="FFFFFF"/>
              </a:buClr>
              <a:buSzPts val="4000"/>
              <a:buNone/>
              <a:defRPr sz="4000">
                <a:solidFill>
                  <a:srgbClr val="FFFFFF"/>
                </a:solidFill>
              </a:defRPr>
            </a:lvl9pPr>
          </a:lstStyle>
          <a:p/>
        </p:txBody>
      </p:sp>
      <p:sp>
        <p:nvSpPr>
          <p:cNvPr id="263" name="Google Shape;263;g2b0cf4e1dfa_0_136"/>
          <p:cNvSpPr txBox="1"/>
          <p:nvPr>
            <p:ph idx="1" type="body"/>
          </p:nvPr>
        </p:nvSpPr>
        <p:spPr>
          <a:xfrm>
            <a:off x="5349100" y="486600"/>
            <a:ext cx="6467100" cy="5679600"/>
          </a:xfrm>
          <a:prstGeom prst="rect">
            <a:avLst/>
          </a:prstGeom>
          <a:noFill/>
          <a:ln>
            <a:noFill/>
          </a:ln>
        </p:spPr>
        <p:txBody>
          <a:bodyPr anchorCtr="0" anchor="t" bIns="45700" lIns="91425" spcFirstLastPara="1" rIns="91425" wrap="square" tIns="45700">
            <a:normAutofit/>
          </a:bodyPr>
          <a:lstStyle>
            <a:lvl1pPr indent="-381000" lvl="0" marL="457200" rtl="0" algn="l">
              <a:lnSpc>
                <a:spcPct val="115000"/>
              </a:lnSpc>
              <a:spcBef>
                <a:spcPts val="1100"/>
              </a:spcBef>
              <a:spcAft>
                <a:spcPts val="0"/>
              </a:spcAft>
              <a:buClr>
                <a:schemeClr val="dk2"/>
              </a:buClr>
              <a:buSzPts val="2400"/>
              <a:buChar char="•"/>
              <a:defRPr sz="2400">
                <a:solidFill>
                  <a:schemeClr val="dk2"/>
                </a:solidFill>
              </a:defRPr>
            </a:lvl1pPr>
            <a:lvl2pPr indent="-381000" lvl="1" marL="914400" rtl="0" algn="l">
              <a:lnSpc>
                <a:spcPct val="115000"/>
              </a:lnSpc>
              <a:spcBef>
                <a:spcPts val="2100"/>
              </a:spcBef>
              <a:spcAft>
                <a:spcPts val="0"/>
              </a:spcAft>
              <a:buClr>
                <a:schemeClr val="dk2"/>
              </a:buClr>
              <a:buSzPts val="2400"/>
              <a:buChar char="•"/>
              <a:defRPr sz="1900">
                <a:solidFill>
                  <a:schemeClr val="dk2"/>
                </a:solidFill>
              </a:defRPr>
            </a:lvl2pPr>
            <a:lvl3pPr indent="-355600" lvl="2" marL="1371600" rtl="0" algn="l">
              <a:lnSpc>
                <a:spcPct val="115000"/>
              </a:lnSpc>
              <a:spcBef>
                <a:spcPts val="2100"/>
              </a:spcBef>
              <a:spcAft>
                <a:spcPts val="0"/>
              </a:spcAft>
              <a:buClr>
                <a:schemeClr val="dk2"/>
              </a:buClr>
              <a:buSzPts val="2000"/>
              <a:buChar char="•"/>
              <a:defRPr sz="1900">
                <a:solidFill>
                  <a:schemeClr val="dk2"/>
                </a:solidFill>
              </a:defRPr>
            </a:lvl3pPr>
            <a:lvl4pPr indent="-349250" lvl="3" marL="1828800" rtl="0" algn="l">
              <a:lnSpc>
                <a:spcPct val="115000"/>
              </a:lnSpc>
              <a:spcBef>
                <a:spcPts val="2100"/>
              </a:spcBef>
              <a:spcAft>
                <a:spcPts val="0"/>
              </a:spcAft>
              <a:buClr>
                <a:schemeClr val="dk2"/>
              </a:buClr>
              <a:buSzPts val="1900"/>
              <a:buChar char="•"/>
              <a:defRPr sz="1900">
                <a:solidFill>
                  <a:schemeClr val="dk2"/>
                </a:solidFill>
              </a:defRPr>
            </a:lvl4pPr>
            <a:lvl5pPr indent="-349250" lvl="4" marL="2286000" rtl="0" algn="l">
              <a:lnSpc>
                <a:spcPct val="115000"/>
              </a:lnSpc>
              <a:spcBef>
                <a:spcPts val="2100"/>
              </a:spcBef>
              <a:spcAft>
                <a:spcPts val="0"/>
              </a:spcAft>
              <a:buClr>
                <a:schemeClr val="dk2"/>
              </a:buClr>
              <a:buSzPts val="1900"/>
              <a:buChar char="•"/>
              <a:defRPr sz="1900">
                <a:solidFill>
                  <a:schemeClr val="dk2"/>
                </a:solidFill>
              </a:defRPr>
            </a:lvl5pPr>
            <a:lvl6pPr indent="-349250" lvl="5" marL="2743200" rtl="0" algn="l">
              <a:lnSpc>
                <a:spcPct val="115000"/>
              </a:lnSpc>
              <a:spcBef>
                <a:spcPts val="2100"/>
              </a:spcBef>
              <a:spcAft>
                <a:spcPts val="0"/>
              </a:spcAft>
              <a:buClr>
                <a:schemeClr val="dk2"/>
              </a:buClr>
              <a:buSzPts val="1900"/>
              <a:buChar char="•"/>
              <a:defRPr sz="1900">
                <a:solidFill>
                  <a:schemeClr val="dk2"/>
                </a:solidFill>
              </a:defRPr>
            </a:lvl6pPr>
            <a:lvl7pPr indent="-349250" lvl="6" marL="3200400" rtl="0" algn="l">
              <a:lnSpc>
                <a:spcPct val="115000"/>
              </a:lnSpc>
              <a:spcBef>
                <a:spcPts val="2100"/>
              </a:spcBef>
              <a:spcAft>
                <a:spcPts val="0"/>
              </a:spcAft>
              <a:buClr>
                <a:schemeClr val="dk2"/>
              </a:buClr>
              <a:buSzPts val="1900"/>
              <a:buChar char="•"/>
              <a:defRPr sz="1900">
                <a:solidFill>
                  <a:schemeClr val="dk2"/>
                </a:solidFill>
              </a:defRPr>
            </a:lvl7pPr>
            <a:lvl8pPr indent="-349250" lvl="7" marL="3657600" rtl="0" algn="l">
              <a:lnSpc>
                <a:spcPct val="115000"/>
              </a:lnSpc>
              <a:spcBef>
                <a:spcPts val="2100"/>
              </a:spcBef>
              <a:spcAft>
                <a:spcPts val="0"/>
              </a:spcAft>
              <a:buClr>
                <a:schemeClr val="dk2"/>
              </a:buClr>
              <a:buSzPts val="1900"/>
              <a:buChar char="•"/>
              <a:defRPr sz="1900">
                <a:solidFill>
                  <a:schemeClr val="dk2"/>
                </a:solidFill>
              </a:defRPr>
            </a:lvl8pPr>
            <a:lvl9pPr indent="-349250" lvl="8" marL="4114800" rtl="0" algn="l">
              <a:lnSpc>
                <a:spcPct val="115000"/>
              </a:lnSpc>
              <a:spcBef>
                <a:spcPts val="2100"/>
              </a:spcBef>
              <a:spcAft>
                <a:spcPts val="2100"/>
              </a:spcAft>
              <a:buClr>
                <a:schemeClr val="dk2"/>
              </a:buClr>
              <a:buSzPts val="1900"/>
              <a:buChar char="•"/>
              <a:defRPr sz="1900">
                <a:solidFill>
                  <a:schemeClr val="dk2"/>
                </a:solidFill>
              </a:defRPr>
            </a:lvl9pPr>
          </a:lstStyle>
          <a:p/>
        </p:txBody>
      </p:sp>
      <p:sp>
        <p:nvSpPr>
          <p:cNvPr id="264" name="Google Shape;264;g2b0cf4e1dfa_0_136"/>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3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g1cf4a8bf93b_0_1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18">
    <p:bg>
      <p:bgPr>
        <a:solidFill>
          <a:srgbClr val="FFFFFF"/>
        </a:solidFill>
      </p:bgPr>
    </p:bg>
    <p:spTree>
      <p:nvGrpSpPr>
        <p:cNvPr id="265" name="Shape 265"/>
        <p:cNvGrpSpPr/>
        <p:nvPr/>
      </p:nvGrpSpPr>
      <p:grpSpPr>
        <a:xfrm>
          <a:off x="0" y="0"/>
          <a:ext cx="0" cy="0"/>
          <a:chOff x="0" y="0"/>
          <a:chExt cx="0" cy="0"/>
        </a:xfrm>
      </p:grpSpPr>
      <p:sp>
        <p:nvSpPr>
          <p:cNvPr id="266" name="Google Shape;266;g2b0cf4e1dfa_0_162"/>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g2b0cf4e1dfa_0_162"/>
          <p:cNvSpPr/>
          <p:nvPr/>
        </p:nvSpPr>
        <p:spPr>
          <a:xfrm>
            <a:off x="0" y="0"/>
            <a:ext cx="60960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 name="Google Shape;268;g2b0cf4e1dfa_0_162"/>
          <p:cNvSpPr txBox="1"/>
          <p:nvPr>
            <p:ph type="title"/>
          </p:nvPr>
        </p:nvSpPr>
        <p:spPr>
          <a:xfrm>
            <a:off x="6470433" y="310867"/>
            <a:ext cx="5355300" cy="1575300"/>
          </a:xfrm>
          <a:prstGeom prst="rect">
            <a:avLst/>
          </a:prstGeom>
          <a:noFill/>
        </p:spPr>
        <p:txBody>
          <a:bodyPr anchorCtr="0" anchor="b" bIns="121900" lIns="121900" spcFirstLastPara="1" rIns="121900" wrap="square" tIns="121900">
            <a:normAutofit/>
          </a:bodyPr>
          <a:lstStyle>
            <a:lvl1pPr lvl="0" rtl="0" algn="l">
              <a:lnSpc>
                <a:spcPct val="100000"/>
              </a:lnSpc>
              <a:spcBef>
                <a:spcPts val="0"/>
              </a:spcBef>
              <a:spcAft>
                <a:spcPts val="0"/>
              </a:spcAft>
              <a:buClr>
                <a:schemeClr val="dk1"/>
              </a:buClr>
              <a:buSzPts val="4000"/>
              <a:buNone/>
              <a:defRPr b="1" sz="4000">
                <a:solidFill>
                  <a:schemeClr val="dk1"/>
                </a:solidFill>
              </a:defRPr>
            </a:lvl1pPr>
            <a:lvl2pPr lvl="1" rtl="0" algn="l">
              <a:lnSpc>
                <a:spcPct val="100000"/>
              </a:lnSpc>
              <a:spcBef>
                <a:spcPts val="0"/>
              </a:spcBef>
              <a:spcAft>
                <a:spcPts val="0"/>
              </a:spcAft>
              <a:buClr>
                <a:schemeClr val="dk1"/>
              </a:buClr>
              <a:buSzPts val="4000"/>
              <a:buNone/>
              <a:defRPr b="1" sz="4000">
                <a:solidFill>
                  <a:schemeClr val="dk1"/>
                </a:solidFill>
              </a:defRPr>
            </a:lvl2pPr>
            <a:lvl3pPr lvl="2" rtl="0" algn="l">
              <a:lnSpc>
                <a:spcPct val="100000"/>
              </a:lnSpc>
              <a:spcBef>
                <a:spcPts val="0"/>
              </a:spcBef>
              <a:spcAft>
                <a:spcPts val="0"/>
              </a:spcAft>
              <a:buClr>
                <a:schemeClr val="dk1"/>
              </a:buClr>
              <a:buSzPts val="4000"/>
              <a:buNone/>
              <a:defRPr b="1" sz="4000">
                <a:solidFill>
                  <a:schemeClr val="dk1"/>
                </a:solidFill>
              </a:defRPr>
            </a:lvl3pPr>
            <a:lvl4pPr lvl="3" rtl="0" algn="l">
              <a:lnSpc>
                <a:spcPct val="100000"/>
              </a:lnSpc>
              <a:spcBef>
                <a:spcPts val="0"/>
              </a:spcBef>
              <a:spcAft>
                <a:spcPts val="0"/>
              </a:spcAft>
              <a:buClr>
                <a:schemeClr val="dk1"/>
              </a:buClr>
              <a:buSzPts val="4000"/>
              <a:buNone/>
              <a:defRPr b="1" sz="4000">
                <a:solidFill>
                  <a:schemeClr val="dk1"/>
                </a:solidFill>
              </a:defRPr>
            </a:lvl4pPr>
            <a:lvl5pPr lvl="4" rtl="0" algn="l">
              <a:lnSpc>
                <a:spcPct val="100000"/>
              </a:lnSpc>
              <a:spcBef>
                <a:spcPts val="0"/>
              </a:spcBef>
              <a:spcAft>
                <a:spcPts val="0"/>
              </a:spcAft>
              <a:buClr>
                <a:schemeClr val="dk1"/>
              </a:buClr>
              <a:buSzPts val="4000"/>
              <a:buNone/>
              <a:defRPr b="1" sz="4000">
                <a:solidFill>
                  <a:schemeClr val="dk1"/>
                </a:solidFill>
              </a:defRPr>
            </a:lvl5pPr>
            <a:lvl6pPr lvl="5" rtl="0" algn="l">
              <a:lnSpc>
                <a:spcPct val="100000"/>
              </a:lnSpc>
              <a:spcBef>
                <a:spcPts val="0"/>
              </a:spcBef>
              <a:spcAft>
                <a:spcPts val="0"/>
              </a:spcAft>
              <a:buClr>
                <a:schemeClr val="dk1"/>
              </a:buClr>
              <a:buSzPts val="4000"/>
              <a:buNone/>
              <a:defRPr b="1" sz="4000">
                <a:solidFill>
                  <a:schemeClr val="dk1"/>
                </a:solidFill>
              </a:defRPr>
            </a:lvl6pPr>
            <a:lvl7pPr lvl="6" rtl="0" algn="l">
              <a:lnSpc>
                <a:spcPct val="100000"/>
              </a:lnSpc>
              <a:spcBef>
                <a:spcPts val="0"/>
              </a:spcBef>
              <a:spcAft>
                <a:spcPts val="0"/>
              </a:spcAft>
              <a:buClr>
                <a:schemeClr val="dk1"/>
              </a:buClr>
              <a:buSzPts val="4000"/>
              <a:buNone/>
              <a:defRPr b="1" sz="4000">
                <a:solidFill>
                  <a:schemeClr val="dk1"/>
                </a:solidFill>
              </a:defRPr>
            </a:lvl7pPr>
            <a:lvl8pPr lvl="7" rtl="0" algn="l">
              <a:lnSpc>
                <a:spcPct val="100000"/>
              </a:lnSpc>
              <a:spcBef>
                <a:spcPts val="0"/>
              </a:spcBef>
              <a:spcAft>
                <a:spcPts val="0"/>
              </a:spcAft>
              <a:buClr>
                <a:schemeClr val="dk1"/>
              </a:buClr>
              <a:buSzPts val="4000"/>
              <a:buNone/>
              <a:defRPr b="1" sz="4000">
                <a:solidFill>
                  <a:schemeClr val="dk1"/>
                </a:solidFill>
              </a:defRPr>
            </a:lvl8pPr>
            <a:lvl9pPr lvl="8" rtl="0" algn="l">
              <a:lnSpc>
                <a:spcPct val="100000"/>
              </a:lnSpc>
              <a:spcBef>
                <a:spcPts val="0"/>
              </a:spcBef>
              <a:spcAft>
                <a:spcPts val="0"/>
              </a:spcAft>
              <a:buClr>
                <a:schemeClr val="dk1"/>
              </a:buClr>
              <a:buSzPts val="4000"/>
              <a:buNone/>
              <a:defRPr b="1" sz="4000">
                <a:solidFill>
                  <a:schemeClr val="dk1"/>
                </a:solidFill>
              </a:defRPr>
            </a:lvl9pPr>
          </a:lstStyle>
          <a:p/>
        </p:txBody>
      </p:sp>
      <p:sp>
        <p:nvSpPr>
          <p:cNvPr id="269" name="Google Shape;269;g2b0cf4e1dfa_0_162"/>
          <p:cNvSpPr txBox="1"/>
          <p:nvPr>
            <p:ph idx="1" type="body"/>
          </p:nvPr>
        </p:nvSpPr>
        <p:spPr>
          <a:xfrm>
            <a:off x="6470533" y="2230303"/>
            <a:ext cx="5355300" cy="3987300"/>
          </a:xfrm>
          <a:prstGeom prst="rect">
            <a:avLst/>
          </a:prstGeom>
          <a:noFill/>
        </p:spPr>
        <p:txBody>
          <a:bodyPr anchorCtr="0" anchor="t" bIns="121900" lIns="121900" spcFirstLastPara="1" rIns="121900" wrap="square" tIns="121900">
            <a:normAutofit/>
          </a:bodyPr>
          <a:lstStyle>
            <a:lvl1pPr indent="-361950" lvl="0" marL="457200" rtl="0" algn="l">
              <a:lnSpc>
                <a:spcPct val="115000"/>
              </a:lnSpc>
              <a:spcBef>
                <a:spcPts val="0"/>
              </a:spcBef>
              <a:spcAft>
                <a:spcPts val="0"/>
              </a:spcAft>
              <a:buClr>
                <a:schemeClr val="dk2"/>
              </a:buClr>
              <a:buSzPts val="2100"/>
              <a:buChar char="●"/>
              <a:defRPr sz="2100">
                <a:solidFill>
                  <a:schemeClr val="dk2"/>
                </a:solidFill>
              </a:defRPr>
            </a:lvl1pPr>
            <a:lvl2pPr indent="-349250" lvl="1" marL="914400" rtl="0" algn="l">
              <a:lnSpc>
                <a:spcPct val="115000"/>
              </a:lnSpc>
              <a:spcBef>
                <a:spcPts val="0"/>
              </a:spcBef>
              <a:spcAft>
                <a:spcPts val="0"/>
              </a:spcAft>
              <a:buClr>
                <a:schemeClr val="dk2"/>
              </a:buClr>
              <a:buSzPts val="1900"/>
              <a:buChar char="○"/>
              <a:defRPr sz="1900">
                <a:solidFill>
                  <a:schemeClr val="dk2"/>
                </a:solidFill>
              </a:defRPr>
            </a:lvl2pPr>
            <a:lvl3pPr indent="-349250" lvl="2" marL="1371600" rtl="0" algn="l">
              <a:lnSpc>
                <a:spcPct val="115000"/>
              </a:lnSpc>
              <a:spcBef>
                <a:spcPts val="0"/>
              </a:spcBef>
              <a:spcAft>
                <a:spcPts val="0"/>
              </a:spcAft>
              <a:buClr>
                <a:schemeClr val="dk2"/>
              </a:buClr>
              <a:buSzPts val="1900"/>
              <a:buChar char="■"/>
              <a:defRPr sz="1900">
                <a:solidFill>
                  <a:schemeClr val="dk2"/>
                </a:solidFill>
              </a:defRPr>
            </a:lvl3pPr>
            <a:lvl4pPr indent="-349250" lvl="3" marL="1828800" rtl="0" algn="l">
              <a:lnSpc>
                <a:spcPct val="115000"/>
              </a:lnSpc>
              <a:spcBef>
                <a:spcPts val="0"/>
              </a:spcBef>
              <a:spcAft>
                <a:spcPts val="0"/>
              </a:spcAft>
              <a:buClr>
                <a:schemeClr val="dk2"/>
              </a:buClr>
              <a:buSzPts val="1900"/>
              <a:buChar char="●"/>
              <a:defRPr sz="1900">
                <a:solidFill>
                  <a:schemeClr val="dk2"/>
                </a:solidFill>
              </a:defRPr>
            </a:lvl4pPr>
            <a:lvl5pPr indent="-349250" lvl="4" marL="2286000" rtl="0" algn="l">
              <a:lnSpc>
                <a:spcPct val="115000"/>
              </a:lnSpc>
              <a:spcBef>
                <a:spcPts val="0"/>
              </a:spcBef>
              <a:spcAft>
                <a:spcPts val="0"/>
              </a:spcAft>
              <a:buClr>
                <a:schemeClr val="dk2"/>
              </a:buClr>
              <a:buSzPts val="1900"/>
              <a:buChar char="○"/>
              <a:defRPr sz="1900">
                <a:solidFill>
                  <a:schemeClr val="dk2"/>
                </a:solidFill>
              </a:defRPr>
            </a:lvl5pPr>
            <a:lvl6pPr indent="-349250" lvl="5" marL="2743200" rtl="0" algn="l">
              <a:lnSpc>
                <a:spcPct val="115000"/>
              </a:lnSpc>
              <a:spcBef>
                <a:spcPts val="0"/>
              </a:spcBef>
              <a:spcAft>
                <a:spcPts val="0"/>
              </a:spcAft>
              <a:buClr>
                <a:schemeClr val="dk2"/>
              </a:buClr>
              <a:buSzPts val="1900"/>
              <a:buChar char="■"/>
              <a:defRPr sz="1900">
                <a:solidFill>
                  <a:schemeClr val="dk2"/>
                </a:solidFill>
              </a:defRPr>
            </a:lvl6pPr>
            <a:lvl7pPr indent="-349250" lvl="6" marL="3200400" rtl="0" algn="l">
              <a:lnSpc>
                <a:spcPct val="115000"/>
              </a:lnSpc>
              <a:spcBef>
                <a:spcPts val="0"/>
              </a:spcBef>
              <a:spcAft>
                <a:spcPts val="0"/>
              </a:spcAft>
              <a:buClr>
                <a:schemeClr val="dk2"/>
              </a:buClr>
              <a:buSzPts val="1900"/>
              <a:buChar char="●"/>
              <a:defRPr sz="1900">
                <a:solidFill>
                  <a:schemeClr val="dk2"/>
                </a:solidFill>
              </a:defRPr>
            </a:lvl7pPr>
            <a:lvl8pPr indent="-349250" lvl="7" marL="3657600" rtl="0" algn="l">
              <a:lnSpc>
                <a:spcPct val="115000"/>
              </a:lnSpc>
              <a:spcBef>
                <a:spcPts val="0"/>
              </a:spcBef>
              <a:spcAft>
                <a:spcPts val="0"/>
              </a:spcAft>
              <a:buClr>
                <a:schemeClr val="dk2"/>
              </a:buClr>
              <a:buSzPts val="1900"/>
              <a:buChar char="○"/>
              <a:defRPr sz="1900">
                <a:solidFill>
                  <a:schemeClr val="dk2"/>
                </a:solidFill>
              </a:defRPr>
            </a:lvl8pPr>
            <a:lvl9pPr indent="-349250" lvl="8" marL="4114800" rtl="0" algn="l">
              <a:lnSpc>
                <a:spcPct val="115000"/>
              </a:lnSpc>
              <a:spcBef>
                <a:spcPts val="0"/>
              </a:spcBef>
              <a:spcAft>
                <a:spcPts val="0"/>
              </a:spcAft>
              <a:buClr>
                <a:schemeClr val="dk2"/>
              </a:buClr>
              <a:buSzPts val="1900"/>
              <a:buChar char="■"/>
              <a:defRPr sz="1900">
                <a:solidFill>
                  <a:schemeClr val="dk2"/>
                </a:solidFill>
              </a:defRPr>
            </a:lvl9pPr>
          </a:lstStyle>
          <a:p/>
        </p:txBody>
      </p:sp>
      <p:sp>
        <p:nvSpPr>
          <p:cNvPr id="270" name="Google Shape;270;g2b0cf4e1dfa_0_162"/>
          <p:cNvSpPr txBox="1"/>
          <p:nvPr>
            <p:ph idx="12" type="sldNum"/>
          </p:nvPr>
        </p:nvSpPr>
        <p:spPr>
          <a:xfrm>
            <a:off x="11296610" y="6217622"/>
            <a:ext cx="731700" cy="524700"/>
          </a:xfrm>
          <a:prstGeom prst="rect">
            <a:avLst/>
          </a:prstGeom>
          <a:noFill/>
        </p:spPr>
        <p:txBody>
          <a:bodyPr anchorCtr="0" anchor="ctr" bIns="121900" lIns="121900" spcFirstLastPara="1" rIns="121900" wrap="square" tIns="121900">
            <a:normAutofit/>
          </a:bodyPr>
          <a:lstStyle>
            <a:lvl1pPr lvl="0" rtl="0" algn="r">
              <a:lnSpc>
                <a:spcPct val="100000"/>
              </a:lnSpc>
              <a:spcAft>
                <a:spcPts val="0"/>
              </a:spcAft>
              <a:buNone/>
              <a:defRPr sz="1300">
                <a:solidFill>
                  <a:schemeClr val="dk2"/>
                </a:solidFill>
              </a:defRPr>
            </a:lvl1pPr>
            <a:lvl2pPr lvl="1" rtl="0" algn="r">
              <a:lnSpc>
                <a:spcPct val="100000"/>
              </a:lnSpc>
              <a:spcAft>
                <a:spcPts val="0"/>
              </a:spcAft>
              <a:buNone/>
              <a:defRPr sz="1300">
                <a:solidFill>
                  <a:schemeClr val="dk2"/>
                </a:solidFill>
              </a:defRPr>
            </a:lvl2pPr>
            <a:lvl3pPr lvl="2" rtl="0" algn="r">
              <a:lnSpc>
                <a:spcPct val="100000"/>
              </a:lnSpc>
              <a:spcAft>
                <a:spcPts val="0"/>
              </a:spcAft>
              <a:buNone/>
              <a:defRPr sz="1300">
                <a:solidFill>
                  <a:schemeClr val="dk2"/>
                </a:solidFill>
              </a:defRPr>
            </a:lvl3pPr>
            <a:lvl4pPr lvl="3" rtl="0" algn="r">
              <a:lnSpc>
                <a:spcPct val="100000"/>
              </a:lnSpc>
              <a:spcAft>
                <a:spcPts val="0"/>
              </a:spcAft>
              <a:buNone/>
              <a:defRPr sz="1300">
                <a:solidFill>
                  <a:schemeClr val="dk2"/>
                </a:solidFill>
              </a:defRPr>
            </a:lvl4pPr>
            <a:lvl5pPr lvl="4" rtl="0" algn="r">
              <a:lnSpc>
                <a:spcPct val="100000"/>
              </a:lnSpc>
              <a:spcAft>
                <a:spcPts val="0"/>
              </a:spcAft>
              <a:buNone/>
              <a:defRPr sz="1300">
                <a:solidFill>
                  <a:schemeClr val="dk2"/>
                </a:solidFill>
              </a:defRPr>
            </a:lvl5pPr>
            <a:lvl6pPr lvl="5" rtl="0" algn="r">
              <a:lnSpc>
                <a:spcPct val="100000"/>
              </a:lnSpc>
              <a:spcAft>
                <a:spcPts val="0"/>
              </a:spcAft>
              <a:buNone/>
              <a:defRPr sz="1300">
                <a:solidFill>
                  <a:schemeClr val="dk2"/>
                </a:solidFill>
              </a:defRPr>
            </a:lvl6pPr>
            <a:lvl7pPr lvl="6" rtl="0" algn="r">
              <a:lnSpc>
                <a:spcPct val="100000"/>
              </a:lnSpc>
              <a:spcAft>
                <a:spcPts val="0"/>
              </a:spcAft>
              <a:buNone/>
              <a:defRPr sz="1300">
                <a:solidFill>
                  <a:schemeClr val="dk2"/>
                </a:solidFill>
              </a:defRPr>
            </a:lvl7pPr>
            <a:lvl8pPr lvl="7" rtl="0" algn="r">
              <a:lnSpc>
                <a:spcPct val="100000"/>
              </a:lnSpc>
              <a:spcAft>
                <a:spcPts val="0"/>
              </a:spcAft>
              <a:buNone/>
              <a:defRPr sz="1300">
                <a:solidFill>
                  <a:schemeClr val="dk2"/>
                </a:solidFill>
              </a:defRPr>
            </a:lvl8pPr>
            <a:lvl9pPr lvl="8" rtl="0"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26" name="Shape 26"/>
        <p:cNvGrpSpPr/>
        <p:nvPr/>
      </p:nvGrpSpPr>
      <p:grpSpPr>
        <a:xfrm>
          <a:off x="0" y="0"/>
          <a:ext cx="0" cy="0"/>
          <a:chOff x="0" y="0"/>
          <a:chExt cx="0" cy="0"/>
        </a:xfrm>
      </p:grpSpPr>
      <p:sp>
        <p:nvSpPr>
          <p:cNvPr id="27" name="Google Shape;27;g1cf4a8bf93b_1_19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g1cf4a8bf93b_1_190"/>
          <p:cNvSpPr txBox="1"/>
          <p:nvPr>
            <p:ph idx="1" type="body"/>
          </p:nvPr>
        </p:nvSpPr>
        <p:spPr>
          <a:xfrm>
            <a:off x="5349100" y="423100"/>
            <a:ext cx="6426900" cy="5794500"/>
          </a:xfrm>
          <a:prstGeom prst="rect">
            <a:avLst/>
          </a:prstGeom>
          <a:noFill/>
          <a:ln>
            <a:noFill/>
          </a:ln>
        </p:spPr>
        <p:txBody>
          <a:bodyPr anchorCtr="0" anchor="t" bIns="121900" lIns="121900" spcFirstLastPara="1" rIns="121900" wrap="square" tIns="121900">
            <a:normAutofit/>
          </a:bodyPr>
          <a:lstStyle>
            <a:lvl1pPr indent="-361950" lvl="0" marL="457200" algn="l">
              <a:lnSpc>
                <a:spcPct val="115000"/>
              </a:lnSpc>
              <a:spcBef>
                <a:spcPts val="0"/>
              </a:spcBef>
              <a:spcAft>
                <a:spcPts val="0"/>
              </a:spcAft>
              <a:buClr>
                <a:schemeClr val="dk2"/>
              </a:buClr>
              <a:buSzPts val="2100"/>
              <a:buChar char="●"/>
              <a:defRPr sz="2100">
                <a:solidFill>
                  <a:schemeClr val="dk2"/>
                </a:solidFill>
              </a:defRPr>
            </a:lvl1pPr>
            <a:lvl2pPr indent="-349250" lvl="1" marL="914400" algn="l">
              <a:lnSpc>
                <a:spcPct val="115000"/>
              </a:lnSpc>
              <a:spcBef>
                <a:spcPts val="0"/>
              </a:spcBef>
              <a:spcAft>
                <a:spcPts val="0"/>
              </a:spcAft>
              <a:buClr>
                <a:schemeClr val="dk2"/>
              </a:buClr>
              <a:buSzPts val="1900"/>
              <a:buChar char="○"/>
              <a:defRPr sz="1900">
                <a:solidFill>
                  <a:schemeClr val="dk2"/>
                </a:solidFill>
              </a:defRPr>
            </a:lvl2pPr>
            <a:lvl3pPr indent="-349250" lvl="2" marL="1371600" algn="l">
              <a:lnSpc>
                <a:spcPct val="115000"/>
              </a:lnSpc>
              <a:spcBef>
                <a:spcPts val="0"/>
              </a:spcBef>
              <a:spcAft>
                <a:spcPts val="0"/>
              </a:spcAft>
              <a:buClr>
                <a:schemeClr val="dk2"/>
              </a:buClr>
              <a:buSzPts val="1900"/>
              <a:buChar char="■"/>
              <a:defRPr sz="1900">
                <a:solidFill>
                  <a:schemeClr val="dk2"/>
                </a:solidFill>
              </a:defRPr>
            </a:lvl3pPr>
            <a:lvl4pPr indent="-349250" lvl="3" marL="1828800" algn="l">
              <a:lnSpc>
                <a:spcPct val="115000"/>
              </a:lnSpc>
              <a:spcBef>
                <a:spcPts val="0"/>
              </a:spcBef>
              <a:spcAft>
                <a:spcPts val="0"/>
              </a:spcAft>
              <a:buClr>
                <a:schemeClr val="dk2"/>
              </a:buClr>
              <a:buSzPts val="1900"/>
              <a:buChar char="●"/>
              <a:defRPr sz="1900">
                <a:solidFill>
                  <a:schemeClr val="dk2"/>
                </a:solidFill>
              </a:defRPr>
            </a:lvl4pPr>
            <a:lvl5pPr indent="-349250" lvl="4" marL="2286000" algn="l">
              <a:lnSpc>
                <a:spcPct val="115000"/>
              </a:lnSpc>
              <a:spcBef>
                <a:spcPts val="0"/>
              </a:spcBef>
              <a:spcAft>
                <a:spcPts val="0"/>
              </a:spcAft>
              <a:buClr>
                <a:schemeClr val="dk2"/>
              </a:buClr>
              <a:buSzPts val="1900"/>
              <a:buChar char="○"/>
              <a:defRPr sz="1900">
                <a:solidFill>
                  <a:schemeClr val="dk2"/>
                </a:solidFill>
              </a:defRPr>
            </a:lvl5pPr>
            <a:lvl6pPr indent="-349250" lvl="5" marL="2743200" algn="l">
              <a:lnSpc>
                <a:spcPct val="115000"/>
              </a:lnSpc>
              <a:spcBef>
                <a:spcPts val="0"/>
              </a:spcBef>
              <a:spcAft>
                <a:spcPts val="0"/>
              </a:spcAft>
              <a:buClr>
                <a:schemeClr val="dk2"/>
              </a:buClr>
              <a:buSzPts val="1900"/>
              <a:buChar char="■"/>
              <a:defRPr sz="1900">
                <a:solidFill>
                  <a:schemeClr val="dk2"/>
                </a:solidFill>
              </a:defRPr>
            </a:lvl6pPr>
            <a:lvl7pPr indent="-349250" lvl="6" marL="3200400" algn="l">
              <a:lnSpc>
                <a:spcPct val="115000"/>
              </a:lnSpc>
              <a:spcBef>
                <a:spcPts val="0"/>
              </a:spcBef>
              <a:spcAft>
                <a:spcPts val="0"/>
              </a:spcAft>
              <a:buClr>
                <a:schemeClr val="dk2"/>
              </a:buClr>
              <a:buSzPts val="1900"/>
              <a:buChar char="●"/>
              <a:defRPr sz="1900">
                <a:solidFill>
                  <a:schemeClr val="dk2"/>
                </a:solidFill>
              </a:defRPr>
            </a:lvl7pPr>
            <a:lvl8pPr indent="-349250" lvl="7" marL="3657600" algn="l">
              <a:lnSpc>
                <a:spcPct val="115000"/>
              </a:lnSpc>
              <a:spcBef>
                <a:spcPts val="0"/>
              </a:spcBef>
              <a:spcAft>
                <a:spcPts val="0"/>
              </a:spcAft>
              <a:buClr>
                <a:schemeClr val="dk2"/>
              </a:buClr>
              <a:buSzPts val="1900"/>
              <a:buChar char="○"/>
              <a:defRPr sz="1900">
                <a:solidFill>
                  <a:schemeClr val="dk2"/>
                </a:solidFill>
              </a:defRPr>
            </a:lvl8pPr>
            <a:lvl9pPr indent="-349250" lvl="8" marL="4114800" algn="l">
              <a:lnSpc>
                <a:spcPct val="115000"/>
              </a:lnSpc>
              <a:spcBef>
                <a:spcPts val="0"/>
              </a:spcBef>
              <a:spcAft>
                <a:spcPts val="0"/>
              </a:spcAft>
              <a:buClr>
                <a:schemeClr val="dk2"/>
              </a:buClr>
              <a:buSzPts val="1900"/>
              <a:buChar char="■"/>
              <a:defRPr sz="1900">
                <a:solidFill>
                  <a:schemeClr val="dk2"/>
                </a:solidFill>
              </a:defRPr>
            </a:lvl9pPr>
          </a:lstStyle>
          <a:p/>
        </p:txBody>
      </p:sp>
      <p:sp>
        <p:nvSpPr>
          <p:cNvPr id="29" name="Google Shape;29;g1cf4a8bf93b_1_1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0" name="Shape 30"/>
        <p:cNvGrpSpPr/>
        <p:nvPr/>
      </p:nvGrpSpPr>
      <p:grpSpPr>
        <a:xfrm>
          <a:off x="0" y="0"/>
          <a:ext cx="0" cy="0"/>
          <a:chOff x="0" y="0"/>
          <a:chExt cx="0" cy="0"/>
        </a:xfrm>
      </p:grpSpPr>
      <p:sp>
        <p:nvSpPr>
          <p:cNvPr id="31" name="Google Shape;31;g1cf4a8bf93b_0_411"/>
          <p:cNvSpPr/>
          <p:nvPr/>
        </p:nvSpPr>
        <p:spPr>
          <a:xfrm>
            <a:off x="9569" y="134"/>
            <a:ext cx="12172500" cy="6847200"/>
          </a:xfrm>
          <a:prstGeom prst="rect">
            <a:avLst/>
          </a:prstGeom>
          <a:solidFill>
            <a:srgbClr val="F7F5F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g1cf4a8bf93b_0_411"/>
          <p:cNvSpPr/>
          <p:nvPr/>
        </p:nvSpPr>
        <p:spPr>
          <a:xfrm rot="-5400000">
            <a:off x="1021989" y="1039849"/>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1cf4a8bf93b_0_411"/>
          <p:cNvSpPr/>
          <p:nvPr/>
        </p:nvSpPr>
        <p:spPr>
          <a:xfrm rot="10800000">
            <a:off x="1024031" y="13800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cf4a8bf93b_0_411"/>
          <p:cNvSpPr/>
          <p:nvPr/>
        </p:nvSpPr>
        <p:spPr>
          <a:xfrm rot="10800000">
            <a:off x="347750" y="5488423"/>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g1cf4a8bf93b_0_411"/>
          <p:cNvSpPr/>
          <p:nvPr/>
        </p:nvSpPr>
        <p:spPr>
          <a:xfrm rot="-5400000">
            <a:off x="345708"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g1cf4a8bf93b_0_411"/>
          <p:cNvSpPr/>
          <p:nvPr/>
        </p:nvSpPr>
        <p:spPr>
          <a:xfrm rot="-5400000">
            <a:off x="2374484" y="355153"/>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1cf4a8bf93b_0_411"/>
          <p:cNvSpPr/>
          <p:nvPr/>
        </p:nvSpPr>
        <p:spPr>
          <a:xfrm rot="-5400000">
            <a:off x="1698204" y="5832974"/>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g1cf4a8bf93b_0_411"/>
          <p:cNvSpPr/>
          <p:nvPr/>
        </p:nvSpPr>
        <p:spPr>
          <a:xfrm>
            <a:off x="2038345" y="6515619"/>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1cf4a8bf93b_0_411"/>
          <p:cNvSpPr/>
          <p:nvPr/>
        </p:nvSpPr>
        <p:spPr>
          <a:xfrm rot="-5400000">
            <a:off x="3050699" y="1724558"/>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1cf4a8bf93b_0_411"/>
          <p:cNvSpPr/>
          <p:nvPr/>
        </p:nvSpPr>
        <p:spPr>
          <a:xfrm rot="10800000">
            <a:off x="3052741" y="5488423"/>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g1cf4a8bf93b_0_411"/>
          <p:cNvSpPr/>
          <p:nvPr/>
        </p:nvSpPr>
        <p:spPr>
          <a:xfrm rot="10800000">
            <a:off x="4405236" y="695298"/>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g1cf4a8bf93b_0_411"/>
          <p:cNvSpPr/>
          <p:nvPr/>
        </p:nvSpPr>
        <p:spPr>
          <a:xfrm rot="-5400000">
            <a:off x="4403195" y="1039849"/>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cf4a8bf93b_0_411"/>
          <p:cNvSpPr/>
          <p:nvPr/>
        </p:nvSpPr>
        <p:spPr>
          <a:xfrm>
            <a:off x="4743336" y="353102"/>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g1cf4a8bf93b_0_411"/>
          <p:cNvSpPr/>
          <p:nvPr/>
        </p:nvSpPr>
        <p:spPr>
          <a:xfrm>
            <a:off x="4743336" y="103779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1cf4a8bf93b_0_411"/>
          <p:cNvSpPr/>
          <p:nvPr/>
        </p:nvSpPr>
        <p:spPr>
          <a:xfrm>
            <a:off x="4067056" y="17225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g1cf4a8bf93b_0_411"/>
          <p:cNvSpPr/>
          <p:nvPr/>
        </p:nvSpPr>
        <p:spPr>
          <a:xfrm rot="-5400000">
            <a:off x="5079475" y="1724558"/>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1cf4a8bf93b_0_411"/>
          <p:cNvSpPr/>
          <p:nvPr/>
        </p:nvSpPr>
        <p:spPr>
          <a:xfrm rot="5400000">
            <a:off x="4741178" y="6175267"/>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1cf4a8bf93b_0_411"/>
          <p:cNvSpPr/>
          <p:nvPr/>
        </p:nvSpPr>
        <p:spPr>
          <a:xfrm rot="-5400000">
            <a:off x="5755690"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g1cf4a8bf93b_0_411"/>
          <p:cNvSpPr/>
          <p:nvPr/>
        </p:nvSpPr>
        <p:spPr>
          <a:xfrm rot="-5400000">
            <a:off x="7108269" y="1039849"/>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1cf4a8bf93b_0_411"/>
          <p:cNvSpPr/>
          <p:nvPr/>
        </p:nvSpPr>
        <p:spPr>
          <a:xfrm rot="10800000">
            <a:off x="7110310" y="13800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g1cf4a8bf93b_0_411"/>
          <p:cNvSpPr/>
          <p:nvPr/>
        </p:nvSpPr>
        <p:spPr>
          <a:xfrm rot="10800000">
            <a:off x="6434029" y="5488423"/>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g1cf4a8bf93b_0_411"/>
          <p:cNvSpPr/>
          <p:nvPr/>
        </p:nvSpPr>
        <p:spPr>
          <a:xfrm rot="-5400000">
            <a:off x="6431988"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1cf4a8bf93b_0_411"/>
          <p:cNvSpPr/>
          <p:nvPr/>
        </p:nvSpPr>
        <p:spPr>
          <a:xfrm rot="-5400000">
            <a:off x="8460764" y="355153"/>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1cf4a8bf93b_0_411"/>
          <p:cNvSpPr/>
          <p:nvPr/>
        </p:nvSpPr>
        <p:spPr>
          <a:xfrm rot="10800000">
            <a:off x="7786525" y="5488423"/>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1cf4a8bf93b_0_411"/>
          <p:cNvSpPr/>
          <p:nvPr/>
        </p:nvSpPr>
        <p:spPr>
          <a:xfrm rot="-5400000">
            <a:off x="7784483" y="5832974"/>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1cf4a8bf93b_0_411"/>
          <p:cNvSpPr/>
          <p:nvPr/>
        </p:nvSpPr>
        <p:spPr>
          <a:xfrm>
            <a:off x="8124625" y="6515619"/>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1cf4a8bf93b_0_411"/>
          <p:cNvSpPr/>
          <p:nvPr/>
        </p:nvSpPr>
        <p:spPr>
          <a:xfrm rot="-5400000">
            <a:off x="9136979" y="1724558"/>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1cf4a8bf93b_0_411"/>
          <p:cNvSpPr/>
          <p:nvPr/>
        </p:nvSpPr>
        <p:spPr>
          <a:xfrm rot="10800000">
            <a:off x="10491516" y="695298"/>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1cf4a8bf93b_0_411"/>
          <p:cNvSpPr/>
          <p:nvPr/>
        </p:nvSpPr>
        <p:spPr>
          <a:xfrm rot="-5400000">
            <a:off x="10489474" y="1039849"/>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1cf4a8bf93b_0_411"/>
          <p:cNvSpPr/>
          <p:nvPr/>
        </p:nvSpPr>
        <p:spPr>
          <a:xfrm>
            <a:off x="10829616" y="353102"/>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1cf4a8bf93b_0_411"/>
          <p:cNvSpPr/>
          <p:nvPr/>
        </p:nvSpPr>
        <p:spPr>
          <a:xfrm>
            <a:off x="10829616" y="103779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g1cf4a8bf93b_0_411"/>
          <p:cNvSpPr/>
          <p:nvPr/>
        </p:nvSpPr>
        <p:spPr>
          <a:xfrm>
            <a:off x="10153335" y="17225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1cf4a8bf93b_0_411"/>
          <p:cNvSpPr/>
          <p:nvPr/>
        </p:nvSpPr>
        <p:spPr>
          <a:xfrm rot="-5400000">
            <a:off x="11165755" y="1724558"/>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1cf4a8bf93b_0_411"/>
          <p:cNvSpPr/>
          <p:nvPr/>
        </p:nvSpPr>
        <p:spPr>
          <a:xfrm rot="5400000">
            <a:off x="10827458" y="6175267"/>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1cf4a8bf93b_0_411"/>
          <p:cNvSpPr/>
          <p:nvPr/>
        </p:nvSpPr>
        <p:spPr>
          <a:xfrm rot="-5400000">
            <a:off x="11841970"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g1cf4a8bf93b_0_411"/>
          <p:cNvSpPr/>
          <p:nvPr/>
        </p:nvSpPr>
        <p:spPr>
          <a:xfrm>
            <a:off x="9569" y="1722507"/>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g1cf4a8bf93b_0_411"/>
          <p:cNvGrpSpPr/>
          <p:nvPr/>
        </p:nvGrpSpPr>
        <p:grpSpPr>
          <a:xfrm>
            <a:off x="9569" y="353093"/>
            <a:ext cx="11833966" cy="6504755"/>
            <a:chOff x="7177" y="264826"/>
            <a:chExt cx="8875696" cy="4878688"/>
          </a:xfrm>
        </p:grpSpPr>
        <p:sp>
          <p:nvSpPr>
            <p:cNvPr id="68" name="Google Shape;68;g1cf4a8bf93b_0_411"/>
            <p:cNvSpPr/>
            <p:nvPr/>
          </p:nvSpPr>
          <p:spPr>
            <a:xfrm>
              <a:off x="7177"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g1cf4a8bf93b_0_411"/>
            <p:cNvSpPr/>
            <p:nvPr/>
          </p:nvSpPr>
          <p:spPr>
            <a:xfrm>
              <a:off x="7177"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1cf4a8bf93b_0_411"/>
            <p:cNvSpPr/>
            <p:nvPr/>
          </p:nvSpPr>
          <p:spPr>
            <a:xfrm rot="10800000">
              <a:off x="768098" y="462976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1cf4a8bf93b_0_411"/>
            <p:cNvSpPr/>
            <p:nvPr/>
          </p:nvSpPr>
          <p:spPr>
            <a:xfrm>
              <a:off x="1528759" y="1291880"/>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1cf4a8bf93b_0_411"/>
            <p:cNvSpPr/>
            <p:nvPr/>
          </p:nvSpPr>
          <p:spPr>
            <a:xfrm>
              <a:off x="2543131"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1cf4a8bf93b_0_411"/>
            <p:cNvSpPr/>
            <p:nvPr/>
          </p:nvSpPr>
          <p:spPr>
            <a:xfrm>
              <a:off x="2035920"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1cf4a8bf93b_0_411"/>
            <p:cNvSpPr/>
            <p:nvPr/>
          </p:nvSpPr>
          <p:spPr>
            <a:xfrm>
              <a:off x="3050292"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1cf4a8bf93b_0_411"/>
            <p:cNvSpPr/>
            <p:nvPr/>
          </p:nvSpPr>
          <p:spPr>
            <a:xfrm>
              <a:off x="3557502"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1cf4a8bf93b_0_411"/>
            <p:cNvSpPr/>
            <p:nvPr/>
          </p:nvSpPr>
          <p:spPr>
            <a:xfrm>
              <a:off x="4064663"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1cf4a8bf93b_0_411"/>
            <p:cNvSpPr/>
            <p:nvPr/>
          </p:nvSpPr>
          <p:spPr>
            <a:xfrm>
              <a:off x="4064663"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1cf4a8bf93b_0_411"/>
            <p:cNvSpPr/>
            <p:nvPr/>
          </p:nvSpPr>
          <p:spPr>
            <a:xfrm>
              <a:off x="4064663" y="4373192"/>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1cf4a8bf93b_0_411"/>
            <p:cNvSpPr/>
            <p:nvPr/>
          </p:nvSpPr>
          <p:spPr>
            <a:xfrm>
              <a:off x="4571886"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cf4a8bf93b_0_411"/>
            <p:cNvSpPr/>
            <p:nvPr/>
          </p:nvSpPr>
          <p:spPr>
            <a:xfrm>
              <a:off x="6093469" y="1291880"/>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cf4a8bf93b_0_411"/>
            <p:cNvSpPr/>
            <p:nvPr/>
          </p:nvSpPr>
          <p:spPr>
            <a:xfrm>
              <a:off x="7107840"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cf4a8bf93b_0_411"/>
            <p:cNvSpPr/>
            <p:nvPr/>
          </p:nvSpPr>
          <p:spPr>
            <a:xfrm>
              <a:off x="7107840" y="1291880"/>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1cf4a8bf93b_0_411"/>
            <p:cNvSpPr/>
            <p:nvPr/>
          </p:nvSpPr>
          <p:spPr>
            <a:xfrm>
              <a:off x="6600630"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1cf4a8bf93b_0_411"/>
            <p:cNvSpPr/>
            <p:nvPr/>
          </p:nvSpPr>
          <p:spPr>
            <a:xfrm>
              <a:off x="7615001"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1cf4a8bf93b_0_411"/>
            <p:cNvSpPr/>
            <p:nvPr/>
          </p:nvSpPr>
          <p:spPr>
            <a:xfrm>
              <a:off x="7615001"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cf4a8bf93b_0_411"/>
            <p:cNvSpPr/>
            <p:nvPr/>
          </p:nvSpPr>
          <p:spPr>
            <a:xfrm>
              <a:off x="8122212" y="4373192"/>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cf4a8bf93b_0_411"/>
            <p:cNvSpPr/>
            <p:nvPr/>
          </p:nvSpPr>
          <p:spPr>
            <a:xfrm>
              <a:off x="8122212"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cf4a8bf93b_0_411"/>
            <p:cNvSpPr/>
            <p:nvPr/>
          </p:nvSpPr>
          <p:spPr>
            <a:xfrm>
              <a:off x="8629373"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1cf4a8bf93b_0_411"/>
            <p:cNvSpPr/>
            <p:nvPr/>
          </p:nvSpPr>
          <p:spPr>
            <a:xfrm>
              <a:off x="8629373"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cf4a8bf93b_0_411"/>
            <p:cNvSpPr/>
            <p:nvPr/>
          </p:nvSpPr>
          <p:spPr>
            <a:xfrm>
              <a:off x="8629373" y="4373192"/>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1cf4a8bf93b_0_411"/>
            <p:cNvSpPr/>
            <p:nvPr/>
          </p:nvSpPr>
          <p:spPr>
            <a:xfrm>
              <a:off x="8629373"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g1cf4a8bf93b_0_411"/>
          <p:cNvGrpSpPr/>
          <p:nvPr/>
        </p:nvGrpSpPr>
        <p:grpSpPr>
          <a:xfrm>
            <a:off x="1700303" y="10502"/>
            <a:ext cx="10481504" cy="6504755"/>
            <a:chOff x="1275259" y="7876"/>
            <a:chExt cx="7861325" cy="4878688"/>
          </a:xfrm>
        </p:grpSpPr>
        <p:sp>
          <p:nvSpPr>
            <p:cNvPr id="93" name="Google Shape;93;g1cf4a8bf93b_0_411"/>
            <p:cNvSpPr/>
            <p:nvPr/>
          </p:nvSpPr>
          <p:spPr>
            <a:xfrm rot="10800000">
              <a:off x="1275259"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1cf4a8bf93b_0_411"/>
            <p:cNvSpPr/>
            <p:nvPr/>
          </p:nvSpPr>
          <p:spPr>
            <a:xfrm rot="10800000">
              <a:off x="1275259"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cf4a8bf93b_0_411"/>
            <p:cNvSpPr/>
            <p:nvPr/>
          </p:nvSpPr>
          <p:spPr>
            <a:xfrm rot="10800000">
              <a:off x="1275259"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cf4a8bf93b_0_411"/>
            <p:cNvSpPr/>
            <p:nvPr/>
          </p:nvSpPr>
          <p:spPr>
            <a:xfrm rot="10800000">
              <a:off x="2289631"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cf4a8bf93b_0_411"/>
            <p:cNvSpPr/>
            <p:nvPr/>
          </p:nvSpPr>
          <p:spPr>
            <a:xfrm rot="10800000">
              <a:off x="2796841"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cf4a8bf93b_0_411"/>
            <p:cNvSpPr/>
            <p:nvPr/>
          </p:nvSpPr>
          <p:spPr>
            <a:xfrm rot="10800000">
              <a:off x="2796841"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cf4a8bf93b_0_411"/>
            <p:cNvSpPr/>
            <p:nvPr/>
          </p:nvSpPr>
          <p:spPr>
            <a:xfrm rot="10800000">
              <a:off x="3811213"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cf4a8bf93b_0_411"/>
            <p:cNvSpPr/>
            <p:nvPr/>
          </p:nvSpPr>
          <p:spPr>
            <a:xfrm rot="10800000">
              <a:off x="3304002" y="1034930"/>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cf4a8bf93b_0_411"/>
            <p:cNvSpPr/>
            <p:nvPr/>
          </p:nvSpPr>
          <p:spPr>
            <a:xfrm rot="10800000">
              <a:off x="3304002"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1cf4a8bf93b_0_411"/>
            <p:cNvSpPr/>
            <p:nvPr/>
          </p:nvSpPr>
          <p:spPr>
            <a:xfrm rot="10800000">
              <a:off x="3811213"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cf4a8bf93b_0_411"/>
            <p:cNvSpPr/>
            <p:nvPr/>
          </p:nvSpPr>
          <p:spPr>
            <a:xfrm rot="10800000">
              <a:off x="4318374"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cf4a8bf93b_0_411"/>
            <p:cNvSpPr/>
            <p:nvPr/>
          </p:nvSpPr>
          <p:spPr>
            <a:xfrm rot="10800000">
              <a:off x="4318374"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cf4a8bf93b_0_411"/>
            <p:cNvSpPr/>
            <p:nvPr/>
          </p:nvSpPr>
          <p:spPr>
            <a:xfrm rot="10800000">
              <a:off x="5332808"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1cf4a8bf93b_0_411"/>
            <p:cNvSpPr/>
            <p:nvPr/>
          </p:nvSpPr>
          <p:spPr>
            <a:xfrm rot="10800000">
              <a:off x="5839969"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cf4a8bf93b_0_411"/>
            <p:cNvSpPr/>
            <p:nvPr/>
          </p:nvSpPr>
          <p:spPr>
            <a:xfrm rot="10800000">
              <a:off x="6854340"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1cf4a8bf93b_0_411"/>
            <p:cNvSpPr/>
            <p:nvPr/>
          </p:nvSpPr>
          <p:spPr>
            <a:xfrm rot="10800000">
              <a:off x="7361551"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cf4a8bf93b_0_411"/>
            <p:cNvSpPr/>
            <p:nvPr/>
          </p:nvSpPr>
          <p:spPr>
            <a:xfrm rot="10800000">
              <a:off x="6854340"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1cf4a8bf93b_0_411"/>
            <p:cNvSpPr/>
            <p:nvPr/>
          </p:nvSpPr>
          <p:spPr>
            <a:xfrm rot="10800000">
              <a:off x="7361551"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cf4a8bf93b_0_411"/>
            <p:cNvSpPr/>
            <p:nvPr/>
          </p:nvSpPr>
          <p:spPr>
            <a:xfrm rot="10800000">
              <a:off x="8375923"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cf4a8bf93b_0_411"/>
            <p:cNvSpPr/>
            <p:nvPr/>
          </p:nvSpPr>
          <p:spPr>
            <a:xfrm rot="10800000">
              <a:off x="7868712" y="1034930"/>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cf4a8bf93b_0_411"/>
            <p:cNvSpPr/>
            <p:nvPr/>
          </p:nvSpPr>
          <p:spPr>
            <a:xfrm rot="10800000">
              <a:off x="7868712"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cf4a8bf93b_0_411"/>
            <p:cNvSpPr/>
            <p:nvPr/>
          </p:nvSpPr>
          <p:spPr>
            <a:xfrm rot="10800000">
              <a:off x="7868712"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1cf4a8bf93b_0_411"/>
            <p:cNvSpPr/>
            <p:nvPr/>
          </p:nvSpPr>
          <p:spPr>
            <a:xfrm rot="10800000">
              <a:off x="8375923"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1cf4a8bf93b_0_411"/>
            <p:cNvSpPr/>
            <p:nvPr/>
          </p:nvSpPr>
          <p:spPr>
            <a:xfrm rot="10800000">
              <a:off x="8883084"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1cf4a8bf93b_0_411"/>
            <p:cNvSpPr/>
            <p:nvPr/>
          </p:nvSpPr>
          <p:spPr>
            <a:xfrm rot="10800000">
              <a:off x="8883084"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cf4a8bf93b_0_411"/>
            <p:cNvSpPr/>
            <p:nvPr/>
          </p:nvSpPr>
          <p:spPr>
            <a:xfrm rot="10800000">
              <a:off x="8883084"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g1cf4a8bf93b_0_411"/>
          <p:cNvGrpSpPr/>
          <p:nvPr/>
        </p:nvGrpSpPr>
        <p:grpSpPr>
          <a:xfrm>
            <a:off x="347799" y="352944"/>
            <a:ext cx="11833966" cy="6504755"/>
            <a:chOff x="260856" y="264715"/>
            <a:chExt cx="8875696" cy="4878688"/>
          </a:xfrm>
        </p:grpSpPr>
        <p:sp>
          <p:nvSpPr>
            <p:cNvPr id="120" name="Google Shape;120;g1cf4a8bf93b_0_411"/>
            <p:cNvSpPr/>
            <p:nvPr/>
          </p:nvSpPr>
          <p:spPr>
            <a:xfrm rot="-5400000">
              <a:off x="259206"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cf4a8bf93b_0_411"/>
            <p:cNvSpPr/>
            <p:nvPr/>
          </p:nvSpPr>
          <p:spPr>
            <a:xfrm rot="-5400000">
              <a:off x="766417" y="4888253"/>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1cf4a8bf93b_0_411"/>
            <p:cNvSpPr/>
            <p:nvPr/>
          </p:nvSpPr>
          <p:spPr>
            <a:xfrm rot="-5400000">
              <a:off x="1780788" y="779887"/>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cf4a8bf93b_0_411"/>
            <p:cNvSpPr/>
            <p:nvPr/>
          </p:nvSpPr>
          <p:spPr>
            <a:xfrm rot="-5400000">
              <a:off x="1780788"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1cf4a8bf93b_0_411"/>
            <p:cNvSpPr/>
            <p:nvPr/>
          </p:nvSpPr>
          <p:spPr>
            <a:xfrm rot="-5400000">
              <a:off x="2287949"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1cf4a8bf93b_0_411"/>
            <p:cNvSpPr/>
            <p:nvPr/>
          </p:nvSpPr>
          <p:spPr>
            <a:xfrm rot="-5400000">
              <a:off x="2287949" y="779887"/>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1cf4a8bf93b_0_411"/>
            <p:cNvSpPr/>
            <p:nvPr/>
          </p:nvSpPr>
          <p:spPr>
            <a:xfrm>
              <a:off x="2543131" y="1291880"/>
              <a:ext cx="253500" cy="2568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cf4a8bf93b_0_411"/>
            <p:cNvSpPr/>
            <p:nvPr/>
          </p:nvSpPr>
          <p:spPr>
            <a:xfrm rot="-5400000">
              <a:off x="2795160"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cf4a8bf93b_0_411"/>
            <p:cNvSpPr/>
            <p:nvPr/>
          </p:nvSpPr>
          <p:spPr>
            <a:xfrm rot="-5400000">
              <a:off x="3302321"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cf4a8bf93b_0_411"/>
            <p:cNvSpPr/>
            <p:nvPr/>
          </p:nvSpPr>
          <p:spPr>
            <a:xfrm rot="-5400000">
              <a:off x="4316693"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1cf4a8bf93b_0_411"/>
            <p:cNvSpPr/>
            <p:nvPr/>
          </p:nvSpPr>
          <p:spPr>
            <a:xfrm rot="-5400000">
              <a:off x="4823916"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1cf4a8bf93b_0_411"/>
            <p:cNvSpPr/>
            <p:nvPr/>
          </p:nvSpPr>
          <p:spPr>
            <a:xfrm rot="-5400000">
              <a:off x="5331126" y="4888253"/>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1cf4a8bf93b_0_411"/>
            <p:cNvSpPr/>
            <p:nvPr/>
          </p:nvSpPr>
          <p:spPr>
            <a:xfrm rot="-5400000">
              <a:off x="6345498" y="779887"/>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1cf4a8bf93b_0_411"/>
            <p:cNvSpPr/>
            <p:nvPr/>
          </p:nvSpPr>
          <p:spPr>
            <a:xfrm rot="-5400000">
              <a:off x="6345498"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cf4a8bf93b_0_411"/>
            <p:cNvSpPr/>
            <p:nvPr/>
          </p:nvSpPr>
          <p:spPr>
            <a:xfrm rot="-5400000">
              <a:off x="6852659"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cf4a8bf93b_0_411"/>
            <p:cNvSpPr/>
            <p:nvPr/>
          </p:nvSpPr>
          <p:spPr>
            <a:xfrm rot="-5400000">
              <a:off x="7359870"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cf4a8bf93b_0_411"/>
            <p:cNvSpPr/>
            <p:nvPr/>
          </p:nvSpPr>
          <p:spPr>
            <a:xfrm rot="-5400000">
              <a:off x="7867031"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cf4a8bf93b_0_411"/>
            <p:cNvSpPr/>
            <p:nvPr/>
          </p:nvSpPr>
          <p:spPr>
            <a:xfrm rot="-5400000">
              <a:off x="8881402"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cf4a8bf93b_0_411"/>
            <p:cNvSpPr/>
            <p:nvPr/>
          </p:nvSpPr>
          <p:spPr>
            <a:xfrm rot="-5400000">
              <a:off x="8881402"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g1cf4a8bf93b_0_411"/>
          <p:cNvGrpSpPr/>
          <p:nvPr/>
        </p:nvGrpSpPr>
        <p:grpSpPr>
          <a:xfrm>
            <a:off x="685874" y="10650"/>
            <a:ext cx="11157701" cy="6504755"/>
            <a:chOff x="514419" y="7988"/>
            <a:chExt cx="8368485" cy="4878688"/>
          </a:xfrm>
        </p:grpSpPr>
        <p:sp>
          <p:nvSpPr>
            <p:cNvPr id="140" name="Google Shape;140;g1cf4a8bf93b_0_411"/>
            <p:cNvSpPr/>
            <p:nvPr/>
          </p:nvSpPr>
          <p:spPr>
            <a:xfrm rot="5400000">
              <a:off x="2034301" y="4631526"/>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cf4a8bf93b_0_411"/>
            <p:cNvSpPr/>
            <p:nvPr/>
          </p:nvSpPr>
          <p:spPr>
            <a:xfrm rot="5400000">
              <a:off x="3048673"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cf4a8bf93b_0_411"/>
            <p:cNvSpPr/>
            <p:nvPr/>
          </p:nvSpPr>
          <p:spPr>
            <a:xfrm rot="5400000">
              <a:off x="3555884"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cf4a8bf93b_0_411"/>
            <p:cNvSpPr/>
            <p:nvPr/>
          </p:nvSpPr>
          <p:spPr>
            <a:xfrm rot="5400000">
              <a:off x="4063045"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g1cf4a8bf93b_0_411"/>
            <p:cNvGrpSpPr/>
            <p:nvPr/>
          </p:nvGrpSpPr>
          <p:grpSpPr>
            <a:xfrm>
              <a:off x="514419" y="7988"/>
              <a:ext cx="8368485" cy="4878688"/>
              <a:chOff x="514419" y="7988"/>
              <a:chExt cx="8368485" cy="4878688"/>
            </a:xfrm>
          </p:grpSpPr>
          <p:sp>
            <p:nvSpPr>
              <p:cNvPr id="145" name="Google Shape;145;g1cf4a8bf93b_0_411"/>
              <p:cNvSpPr/>
              <p:nvPr/>
            </p:nvSpPr>
            <p:spPr>
              <a:xfrm rot="5400000">
                <a:off x="512769"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1cf4a8bf93b_0_411"/>
              <p:cNvSpPr/>
              <p:nvPr/>
            </p:nvSpPr>
            <p:spPr>
              <a:xfrm rot="5400000">
                <a:off x="1019930" y="9638"/>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1cf4a8bf93b_0_411"/>
              <p:cNvSpPr/>
              <p:nvPr/>
            </p:nvSpPr>
            <p:spPr>
              <a:xfrm rot="5400000">
                <a:off x="2034301"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1cf4a8bf93b_0_411"/>
              <p:cNvSpPr/>
              <p:nvPr/>
            </p:nvSpPr>
            <p:spPr>
              <a:xfrm rot="5400000">
                <a:off x="2541512"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cf4a8bf93b_0_411"/>
              <p:cNvSpPr/>
              <p:nvPr/>
            </p:nvSpPr>
            <p:spPr>
              <a:xfrm rot="5400000">
                <a:off x="3048673"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cf4a8bf93b_0_411"/>
              <p:cNvSpPr/>
              <p:nvPr/>
            </p:nvSpPr>
            <p:spPr>
              <a:xfrm rot="5400000">
                <a:off x="4063045"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cf4a8bf93b_0_411"/>
              <p:cNvSpPr/>
              <p:nvPr/>
            </p:nvSpPr>
            <p:spPr>
              <a:xfrm rot="5400000">
                <a:off x="5077478"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cf4a8bf93b_0_411"/>
              <p:cNvSpPr/>
              <p:nvPr/>
            </p:nvSpPr>
            <p:spPr>
              <a:xfrm rot="5400000">
                <a:off x="5584639" y="9638"/>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cf4a8bf93b_0_411"/>
              <p:cNvSpPr/>
              <p:nvPr/>
            </p:nvSpPr>
            <p:spPr>
              <a:xfrm rot="5400000">
                <a:off x="6599011"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1cf4a8bf93b_0_411"/>
              <p:cNvSpPr/>
              <p:nvPr/>
            </p:nvSpPr>
            <p:spPr>
              <a:xfrm rot="5400000">
                <a:off x="7106222"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1cf4a8bf93b_0_411"/>
              <p:cNvSpPr/>
              <p:nvPr/>
            </p:nvSpPr>
            <p:spPr>
              <a:xfrm rot="5400000">
                <a:off x="6599011" y="4631526"/>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cf4a8bf93b_0_411"/>
              <p:cNvSpPr/>
              <p:nvPr/>
            </p:nvSpPr>
            <p:spPr>
              <a:xfrm rot="5400000">
                <a:off x="7613383"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cf4a8bf93b_0_411"/>
              <p:cNvSpPr/>
              <p:nvPr/>
            </p:nvSpPr>
            <p:spPr>
              <a:xfrm rot="5400000">
                <a:off x="7613383"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cf4a8bf93b_0_411"/>
              <p:cNvSpPr/>
              <p:nvPr/>
            </p:nvSpPr>
            <p:spPr>
              <a:xfrm rot="5400000">
                <a:off x="8120593"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cf4a8bf93b_0_411"/>
              <p:cNvSpPr/>
              <p:nvPr/>
            </p:nvSpPr>
            <p:spPr>
              <a:xfrm rot="5400000">
                <a:off x="8627754" y="9638"/>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cf4a8bf93b_0_411"/>
              <p:cNvSpPr/>
              <p:nvPr/>
            </p:nvSpPr>
            <p:spPr>
              <a:xfrm rot="5400000">
                <a:off x="8627754"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1cf4a8bf93b_0_411"/>
              <p:cNvSpPr/>
              <p:nvPr/>
            </p:nvSpPr>
            <p:spPr>
              <a:xfrm rot="5400000">
                <a:off x="8627754"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1cf4a8bf93b_0_411"/>
              <p:cNvSpPr/>
              <p:nvPr/>
            </p:nvSpPr>
            <p:spPr>
              <a:xfrm rot="5400000">
                <a:off x="8627754" y="4631526"/>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3" name="Google Shape;163;g1cf4a8bf93b_0_411"/>
          <p:cNvSpPr txBox="1"/>
          <p:nvPr>
            <p:ph idx="1" type="body"/>
          </p:nvPr>
        </p:nvSpPr>
        <p:spPr>
          <a:xfrm>
            <a:off x="1124367" y="2506467"/>
            <a:ext cx="10033500" cy="25359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Clr>
                <a:srgbClr val="000000"/>
              </a:buClr>
              <a:buSzPts val="2400"/>
              <a:buChar char="●"/>
              <a:defRPr sz="2400">
                <a:solidFill>
                  <a:srgbClr val="000000"/>
                </a:solidFill>
              </a:defRPr>
            </a:lvl1pPr>
            <a:lvl2pPr indent="-349250" lvl="1" marL="914400" algn="l">
              <a:lnSpc>
                <a:spcPct val="115000"/>
              </a:lnSpc>
              <a:spcBef>
                <a:spcPts val="0"/>
              </a:spcBef>
              <a:spcAft>
                <a:spcPts val="0"/>
              </a:spcAft>
              <a:buClr>
                <a:srgbClr val="000000"/>
              </a:buClr>
              <a:buSzPts val="1900"/>
              <a:buChar char="○"/>
              <a:defRPr sz="1900">
                <a:solidFill>
                  <a:srgbClr val="000000"/>
                </a:solidFill>
              </a:defRPr>
            </a:lvl2pPr>
            <a:lvl3pPr indent="-349250" lvl="2" marL="1371600" algn="l">
              <a:lnSpc>
                <a:spcPct val="115000"/>
              </a:lnSpc>
              <a:spcBef>
                <a:spcPts val="0"/>
              </a:spcBef>
              <a:spcAft>
                <a:spcPts val="0"/>
              </a:spcAft>
              <a:buClr>
                <a:srgbClr val="000000"/>
              </a:buClr>
              <a:buSzPts val="1900"/>
              <a:buChar char="■"/>
              <a:defRPr sz="1900">
                <a:solidFill>
                  <a:srgbClr val="000000"/>
                </a:solidFill>
              </a:defRPr>
            </a:lvl3pPr>
            <a:lvl4pPr indent="-349250" lvl="3" marL="1828800" algn="l">
              <a:lnSpc>
                <a:spcPct val="115000"/>
              </a:lnSpc>
              <a:spcBef>
                <a:spcPts val="0"/>
              </a:spcBef>
              <a:spcAft>
                <a:spcPts val="0"/>
              </a:spcAft>
              <a:buClr>
                <a:srgbClr val="000000"/>
              </a:buClr>
              <a:buSzPts val="1900"/>
              <a:buChar char="●"/>
              <a:defRPr sz="1900">
                <a:solidFill>
                  <a:srgbClr val="000000"/>
                </a:solidFill>
              </a:defRPr>
            </a:lvl4pPr>
            <a:lvl5pPr indent="-349250" lvl="4" marL="2286000" algn="l">
              <a:lnSpc>
                <a:spcPct val="115000"/>
              </a:lnSpc>
              <a:spcBef>
                <a:spcPts val="0"/>
              </a:spcBef>
              <a:spcAft>
                <a:spcPts val="0"/>
              </a:spcAft>
              <a:buClr>
                <a:srgbClr val="000000"/>
              </a:buClr>
              <a:buSzPts val="1900"/>
              <a:buChar char="○"/>
              <a:defRPr sz="1900">
                <a:solidFill>
                  <a:srgbClr val="000000"/>
                </a:solidFill>
              </a:defRPr>
            </a:lvl5pPr>
            <a:lvl6pPr indent="-349250" lvl="5" marL="2743200" algn="l">
              <a:lnSpc>
                <a:spcPct val="115000"/>
              </a:lnSpc>
              <a:spcBef>
                <a:spcPts val="0"/>
              </a:spcBef>
              <a:spcAft>
                <a:spcPts val="0"/>
              </a:spcAft>
              <a:buClr>
                <a:srgbClr val="000000"/>
              </a:buClr>
              <a:buSzPts val="1900"/>
              <a:buChar char="■"/>
              <a:defRPr sz="1900">
                <a:solidFill>
                  <a:srgbClr val="000000"/>
                </a:solidFill>
              </a:defRPr>
            </a:lvl6pPr>
            <a:lvl7pPr indent="-349250" lvl="6" marL="3200400" algn="l">
              <a:lnSpc>
                <a:spcPct val="115000"/>
              </a:lnSpc>
              <a:spcBef>
                <a:spcPts val="0"/>
              </a:spcBef>
              <a:spcAft>
                <a:spcPts val="0"/>
              </a:spcAft>
              <a:buClr>
                <a:srgbClr val="000000"/>
              </a:buClr>
              <a:buSzPts val="1900"/>
              <a:buChar char="●"/>
              <a:defRPr sz="1900">
                <a:solidFill>
                  <a:srgbClr val="000000"/>
                </a:solidFill>
              </a:defRPr>
            </a:lvl7pPr>
            <a:lvl8pPr indent="-349250" lvl="7" marL="3657600" algn="l">
              <a:lnSpc>
                <a:spcPct val="115000"/>
              </a:lnSpc>
              <a:spcBef>
                <a:spcPts val="0"/>
              </a:spcBef>
              <a:spcAft>
                <a:spcPts val="0"/>
              </a:spcAft>
              <a:buClr>
                <a:srgbClr val="000000"/>
              </a:buClr>
              <a:buSzPts val="1900"/>
              <a:buChar char="○"/>
              <a:defRPr sz="1900">
                <a:solidFill>
                  <a:srgbClr val="000000"/>
                </a:solidFill>
              </a:defRPr>
            </a:lvl8pPr>
            <a:lvl9pPr indent="-349250" lvl="8" marL="4114800" algn="l">
              <a:lnSpc>
                <a:spcPct val="115000"/>
              </a:lnSpc>
              <a:spcBef>
                <a:spcPts val="0"/>
              </a:spcBef>
              <a:spcAft>
                <a:spcPts val="0"/>
              </a:spcAft>
              <a:buClr>
                <a:srgbClr val="000000"/>
              </a:buClr>
              <a:buSzPts val="1900"/>
              <a:buChar char="■"/>
              <a:defRPr sz="1900">
                <a:solidFill>
                  <a:srgbClr val="000000"/>
                </a:solidFill>
              </a:defRPr>
            </a:lvl9pPr>
          </a:lstStyle>
          <a:p/>
        </p:txBody>
      </p:sp>
      <p:sp>
        <p:nvSpPr>
          <p:cNvPr id="164" name="Google Shape;164;g1cf4a8bf93b_0_41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5" name="Shape 165"/>
        <p:cNvGrpSpPr/>
        <p:nvPr/>
      </p:nvGrpSpPr>
      <p:grpSpPr>
        <a:xfrm>
          <a:off x="0" y="0"/>
          <a:ext cx="0" cy="0"/>
          <a:chOff x="0" y="0"/>
          <a:chExt cx="0" cy="0"/>
        </a:xfrm>
      </p:grpSpPr>
      <p:sp>
        <p:nvSpPr>
          <p:cNvPr id="166" name="Google Shape;166;g1cf4a8bf93b_0_16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67" name="Google Shape;167;g1cf4a8bf93b_0_16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68" name="Google Shape;168;g1cf4a8bf93b_0_16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g1cf4a8bf93b_0_17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1" name="Google Shape;171;g1cf4a8bf93b_0_17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72" name="Shape 172"/>
        <p:cNvGrpSpPr/>
        <p:nvPr/>
      </p:nvGrpSpPr>
      <p:grpSpPr>
        <a:xfrm>
          <a:off x="0" y="0"/>
          <a:ext cx="0" cy="0"/>
          <a:chOff x="0" y="0"/>
          <a:chExt cx="0" cy="0"/>
        </a:xfrm>
      </p:grpSpPr>
      <p:sp>
        <p:nvSpPr>
          <p:cNvPr id="173" name="Google Shape;173;g1cf4a8bf93b_0_203"/>
          <p:cNvSpPr txBox="1"/>
          <p:nvPr>
            <p:ph type="title"/>
          </p:nvPr>
        </p:nvSpPr>
        <p:spPr>
          <a:xfrm>
            <a:off x="838200" y="365127"/>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1cf4a8bf93b_0_2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g1cf4a8bf93b_0_203"/>
          <p:cNvSpPr txBox="1"/>
          <p:nvPr>
            <p:ph idx="10" type="dt"/>
          </p:nvPr>
        </p:nvSpPr>
        <p:spPr>
          <a:xfrm>
            <a:off x="838200" y="6356352"/>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6" name="Google Shape;176;g1cf4a8bf93b_0_203"/>
          <p:cNvSpPr txBox="1"/>
          <p:nvPr>
            <p:ph idx="11" type="ftr"/>
          </p:nvPr>
        </p:nvSpPr>
        <p:spPr>
          <a:xfrm>
            <a:off x="4038600" y="6356352"/>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g1cf4a8bf93b_0_203"/>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178" name="Shape 178"/>
        <p:cNvGrpSpPr/>
        <p:nvPr/>
      </p:nvGrpSpPr>
      <p:grpSpPr>
        <a:xfrm>
          <a:off x="0" y="0"/>
          <a:ext cx="0" cy="0"/>
          <a:chOff x="0" y="0"/>
          <a:chExt cx="0" cy="0"/>
        </a:xfrm>
      </p:grpSpPr>
      <p:sp>
        <p:nvSpPr>
          <p:cNvPr id="179" name="Google Shape;179;g1cf4a8bf93b_0_79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cf4a8bf93b_0_7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cf4a8bf93b_0_1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1pPr>
            <a:lvl2pPr lvl="1"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2pPr>
            <a:lvl3pPr lvl="2"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3pPr>
            <a:lvl4pPr lvl="3"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4pPr>
            <a:lvl5pPr lvl="4"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5pPr>
            <a:lvl6pPr lvl="5"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6pPr>
            <a:lvl7pPr lvl="6"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7pPr>
            <a:lvl8pPr lvl="7"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8pPr>
            <a:lvl9pPr lvl="8"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9pPr>
          </a:lstStyle>
          <a:p/>
        </p:txBody>
      </p:sp>
      <p:sp>
        <p:nvSpPr>
          <p:cNvPr id="11" name="Google Shape;11;g1cf4a8bf93b_0_15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Comfortaa"/>
              <a:buChar char="●"/>
              <a:defRPr b="0" i="0" sz="2400" u="none" cap="none" strike="noStrike">
                <a:solidFill>
                  <a:schemeClr val="dk2"/>
                </a:solidFill>
                <a:latin typeface="Comfortaa"/>
                <a:ea typeface="Comfortaa"/>
                <a:cs typeface="Comfortaa"/>
                <a:sym typeface="Comfortaa"/>
              </a:defRPr>
            </a:lvl1pPr>
            <a:lvl2pPr indent="-349250" lvl="1" marL="9144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2pPr>
            <a:lvl3pPr indent="-349250" lvl="2" marL="13716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3pPr>
            <a:lvl4pPr indent="-349250" lvl="3" marL="18288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4pPr>
            <a:lvl5pPr indent="-349250" lvl="4" marL="22860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5pPr>
            <a:lvl6pPr indent="-349250" lvl="5" marL="27432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6pPr>
            <a:lvl7pPr indent="-349250" lvl="6" marL="32004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7pPr>
            <a:lvl8pPr indent="-349250" lvl="7" marL="36576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8pPr>
            <a:lvl9pPr indent="-349250" lvl="8" marL="41148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9pPr>
          </a:lstStyle>
          <a:p/>
        </p:txBody>
      </p:sp>
      <p:sp>
        <p:nvSpPr>
          <p:cNvPr id="12" name="Google Shape;12;g1cf4a8bf93b_0_1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4" name="Shape 214"/>
        <p:cNvGrpSpPr/>
        <p:nvPr/>
      </p:nvGrpSpPr>
      <p:grpSpPr>
        <a:xfrm>
          <a:off x="0" y="0"/>
          <a:ext cx="0" cy="0"/>
          <a:chOff x="0" y="0"/>
          <a:chExt cx="0" cy="0"/>
        </a:xfrm>
      </p:grpSpPr>
      <p:sp>
        <p:nvSpPr>
          <p:cNvPr id="215" name="Google Shape;215;g2b0cf4e1dfa_0_8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216" name="Google Shape;216;g2b0cf4e1dfa_0_8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217" name="Google Shape;217;g2b0cf4e1dfa_0_8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hyperlink" Target="https://informationisbeautiful.net/visualizations/million-lines-of-code/"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9.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8.png"/><Relationship Id="rId7" Type="http://schemas.openxmlformats.org/officeDocument/2006/relationships/image" Target="../media/image21.png"/><Relationship Id="rId8"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hyperlink" Target="https://tr.wikipedia.org/wiki/Antikitera_d%C3%BCzene%C4%9Fi" TargetMode="External"/><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jpg"/><Relationship Id="rId6"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tnet.microsoft.com/en-us/download/dotnet/8.0"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1cf4a8bf93b_0_1"/>
          <p:cNvPicPr preferRelativeResize="0"/>
          <p:nvPr/>
        </p:nvPicPr>
        <p:blipFill rotWithShape="1">
          <a:blip r:embed="rId3">
            <a:alphaModFix amt="50000"/>
          </a:blip>
          <a:srcRect b="0" l="2821" r="2821" t="0"/>
          <a:stretch/>
        </p:blipFill>
        <p:spPr>
          <a:xfrm>
            <a:off x="0" y="0"/>
            <a:ext cx="12192004" cy="6857999"/>
          </a:xfrm>
          <a:prstGeom prst="rect">
            <a:avLst/>
          </a:prstGeom>
          <a:noFill/>
          <a:ln>
            <a:noFill/>
          </a:ln>
        </p:spPr>
      </p:pic>
      <p:sp>
        <p:nvSpPr>
          <p:cNvPr id="277" name="Google Shape;277;g1cf4a8bf93b_0_1"/>
          <p:cNvSpPr txBox="1"/>
          <p:nvPr>
            <p:ph type="ctrTitle"/>
          </p:nvPr>
        </p:nvSpPr>
        <p:spPr>
          <a:xfrm>
            <a:off x="1834133" y="1252000"/>
            <a:ext cx="8492700" cy="33945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tr-TR"/>
              <a:t>Kurumsal Dünyada .Net ile Yazılım Geliştirmek</a:t>
            </a:r>
            <a:endParaRPr/>
          </a:p>
        </p:txBody>
      </p:sp>
      <p:sp>
        <p:nvSpPr>
          <p:cNvPr id="278" name="Google Shape;278;g1cf4a8bf93b_0_1"/>
          <p:cNvSpPr txBox="1"/>
          <p:nvPr>
            <p:ph idx="1" type="subTitle"/>
          </p:nvPr>
        </p:nvSpPr>
        <p:spPr>
          <a:xfrm>
            <a:off x="1849600" y="4773400"/>
            <a:ext cx="8492700" cy="1286100"/>
          </a:xfrm>
          <a:prstGeom prst="rect">
            <a:avLst/>
          </a:prstGeom>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tr-TR" sz="2130"/>
              <a:t>Burak Selim Şenyurt</a:t>
            </a:r>
            <a:endParaRPr sz="2130"/>
          </a:p>
          <a:p>
            <a:pPr indent="0" lvl="0" marL="0" rtl="0" algn="ctr">
              <a:lnSpc>
                <a:spcPct val="115000"/>
              </a:lnSpc>
              <a:spcBef>
                <a:spcPts val="0"/>
              </a:spcBef>
              <a:spcAft>
                <a:spcPts val="0"/>
              </a:spcAft>
              <a:buNone/>
            </a:pPr>
            <a:r>
              <a:rPr lang="tr-TR" sz="2130"/>
              <a:t>Senior Software Developer</a:t>
            </a:r>
            <a:endParaRPr sz="2130"/>
          </a:p>
          <a:p>
            <a:pPr indent="0" lvl="0" marL="0" rtl="0" algn="ctr">
              <a:lnSpc>
                <a:spcPct val="115000"/>
              </a:lnSpc>
              <a:spcBef>
                <a:spcPts val="0"/>
              </a:spcBef>
              <a:spcAft>
                <a:spcPts val="0"/>
              </a:spcAft>
              <a:buNone/>
            </a:pPr>
            <a:r>
              <a:rPr lang="tr-TR" sz="2130"/>
              <a:t>buraksenyurt.com</a:t>
            </a:r>
            <a:endParaRPr sz="213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g1cf4a8bf93b_0_662"/>
          <p:cNvSpPr/>
          <p:nvPr/>
        </p:nvSpPr>
        <p:spPr>
          <a:xfrm rot="10800000">
            <a:off x="3199250" y="873067"/>
            <a:ext cx="5793300" cy="5793300"/>
          </a:xfrm>
          <a:prstGeom prst="pie">
            <a:avLst>
              <a:gd fmla="val 0" name="adj1"/>
              <a:gd fmla="val 10800884" name="adj2"/>
            </a:avLst>
          </a:prstGeom>
          <a:solidFill>
            <a:srgbClr val="D5A6BD"/>
          </a:solidFill>
          <a:ln cap="flat" cmpd="sng" w="9525">
            <a:solidFill>
              <a:schemeClr val="dk2"/>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Comfortaa Medium"/>
              <a:ea typeface="Comfortaa Medium"/>
              <a:cs typeface="Comfortaa Medium"/>
              <a:sym typeface="Comfortaa Medium"/>
            </a:endParaRPr>
          </a:p>
        </p:txBody>
      </p:sp>
      <p:sp>
        <p:nvSpPr>
          <p:cNvPr id="374" name="Google Shape;374;g1cf4a8bf93b_0_662"/>
          <p:cNvSpPr/>
          <p:nvPr/>
        </p:nvSpPr>
        <p:spPr>
          <a:xfrm>
            <a:off x="3198783" y="872867"/>
            <a:ext cx="5793300" cy="5793300"/>
          </a:xfrm>
          <a:prstGeom prst="pie">
            <a:avLst>
              <a:gd fmla="val 0" name="adj1"/>
              <a:gd fmla="val 10794581" name="adj2"/>
            </a:avLst>
          </a:prstGeom>
          <a:solidFill>
            <a:srgbClr val="9FC5E8"/>
          </a:solidFill>
          <a:ln cap="flat" cmpd="sng" w="9525">
            <a:solidFill>
              <a:schemeClr val="dk2"/>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375" name="Google Shape;375;g1cf4a8bf93b_0_66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990"/>
              <a:buNone/>
            </a:pPr>
            <a:r>
              <a:rPr lang="tr-TR" sz="3430">
                <a:latin typeface="Comfortaa Medium"/>
                <a:ea typeface="Comfortaa Medium"/>
                <a:cs typeface="Comfortaa Medium"/>
                <a:sym typeface="Comfortaa Medium"/>
              </a:rPr>
              <a:t>Clean Architecture</a:t>
            </a:r>
            <a:endParaRPr sz="3430">
              <a:latin typeface="Comfortaa Medium"/>
              <a:ea typeface="Comfortaa Medium"/>
              <a:cs typeface="Comfortaa Medium"/>
              <a:sym typeface="Comfortaa Medium"/>
            </a:endParaRPr>
          </a:p>
        </p:txBody>
      </p:sp>
      <p:sp>
        <p:nvSpPr>
          <p:cNvPr id="376" name="Google Shape;376;g1cf4a8bf93b_0_662"/>
          <p:cNvSpPr/>
          <p:nvPr/>
        </p:nvSpPr>
        <p:spPr>
          <a:xfrm>
            <a:off x="4148200" y="1821967"/>
            <a:ext cx="3895500" cy="389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77" name="Google Shape;377;g1cf4a8bf93b_0_662"/>
          <p:cNvSpPr txBox="1"/>
          <p:nvPr/>
        </p:nvSpPr>
        <p:spPr>
          <a:xfrm>
            <a:off x="5024400" y="1145867"/>
            <a:ext cx="2143200" cy="569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00"/>
              <a:buFont typeface="Arial"/>
              <a:buNone/>
            </a:pPr>
            <a:r>
              <a:rPr b="0" i="0" lang="tr-TR" sz="2100" u="none" cap="none" strike="noStrike">
                <a:solidFill>
                  <a:srgbClr val="000000"/>
                </a:solidFill>
                <a:latin typeface="Comfortaa Medium"/>
                <a:ea typeface="Comfortaa Medium"/>
                <a:cs typeface="Comfortaa Medium"/>
                <a:sym typeface="Comfortaa Medium"/>
              </a:rPr>
              <a:t>Presentation</a:t>
            </a:r>
            <a:endParaRPr b="0" i="0" sz="2100" u="none" cap="none" strike="noStrike">
              <a:solidFill>
                <a:srgbClr val="000000"/>
              </a:solidFill>
              <a:latin typeface="Comfortaa Medium"/>
              <a:ea typeface="Comfortaa Medium"/>
              <a:cs typeface="Comfortaa Medium"/>
              <a:sym typeface="Comfortaa Medium"/>
            </a:endParaRPr>
          </a:p>
        </p:txBody>
      </p:sp>
      <p:cxnSp>
        <p:nvCxnSpPr>
          <p:cNvPr id="378" name="Google Shape;378;g1cf4a8bf93b_0_662"/>
          <p:cNvCxnSpPr/>
          <p:nvPr/>
        </p:nvCxnSpPr>
        <p:spPr>
          <a:xfrm>
            <a:off x="3199400" y="3769767"/>
            <a:ext cx="5793300" cy="0"/>
          </a:xfrm>
          <a:prstGeom prst="straightConnector1">
            <a:avLst/>
          </a:prstGeom>
          <a:noFill/>
          <a:ln cap="flat" cmpd="sng" w="38100">
            <a:solidFill>
              <a:schemeClr val="dk2"/>
            </a:solidFill>
            <a:prstDash val="solid"/>
            <a:round/>
            <a:headEnd len="sm" w="sm" type="none"/>
            <a:tailEnd len="sm" w="sm" type="none"/>
          </a:ln>
        </p:spPr>
      </p:cxnSp>
      <p:sp>
        <p:nvSpPr>
          <p:cNvPr id="379" name="Google Shape;379;g1cf4a8bf93b_0_662"/>
          <p:cNvSpPr/>
          <p:nvPr/>
        </p:nvSpPr>
        <p:spPr>
          <a:xfrm>
            <a:off x="5910200" y="5156867"/>
            <a:ext cx="371700" cy="7635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1cf4a8bf93b_0_662"/>
          <p:cNvSpPr/>
          <p:nvPr/>
        </p:nvSpPr>
        <p:spPr>
          <a:xfrm rot="10800000">
            <a:off x="5910100" y="1604167"/>
            <a:ext cx="371700" cy="7635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1cf4a8bf93b_0_662"/>
          <p:cNvSpPr txBox="1"/>
          <p:nvPr/>
        </p:nvSpPr>
        <p:spPr>
          <a:xfrm>
            <a:off x="4922767" y="5818867"/>
            <a:ext cx="2333700" cy="569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00"/>
              <a:buFont typeface="Arial"/>
              <a:buNone/>
            </a:pPr>
            <a:r>
              <a:rPr b="0" i="0" lang="tr-TR" sz="2100" u="none" cap="none" strike="noStrike">
                <a:solidFill>
                  <a:srgbClr val="000000"/>
                </a:solidFill>
                <a:latin typeface="Comfortaa Medium"/>
                <a:ea typeface="Comfortaa Medium"/>
                <a:cs typeface="Comfortaa Medium"/>
                <a:sym typeface="Comfortaa Medium"/>
              </a:rPr>
              <a:t>Infrastructure</a:t>
            </a:r>
            <a:endParaRPr b="0" i="0" sz="2100" u="none" cap="none" strike="noStrike">
              <a:solidFill>
                <a:srgbClr val="000000"/>
              </a:solidFill>
              <a:latin typeface="Comfortaa Medium"/>
              <a:ea typeface="Comfortaa Medium"/>
              <a:cs typeface="Comfortaa Medium"/>
              <a:sym typeface="Comfortaa Medium"/>
            </a:endParaRPr>
          </a:p>
        </p:txBody>
      </p:sp>
      <p:sp>
        <p:nvSpPr>
          <p:cNvPr id="382" name="Google Shape;382;g1cf4a8bf93b_0_662"/>
          <p:cNvSpPr txBox="1"/>
          <p:nvPr/>
        </p:nvSpPr>
        <p:spPr>
          <a:xfrm>
            <a:off x="5024400" y="2303167"/>
            <a:ext cx="2143200" cy="569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00"/>
              <a:buFont typeface="Arial"/>
              <a:buNone/>
            </a:pPr>
            <a:r>
              <a:rPr b="0" i="0" lang="tr-TR" sz="2100" u="none" cap="none" strike="noStrike">
                <a:solidFill>
                  <a:srgbClr val="000000"/>
                </a:solidFill>
                <a:latin typeface="Arial"/>
                <a:ea typeface="Arial"/>
                <a:cs typeface="Arial"/>
                <a:sym typeface="Arial"/>
              </a:rPr>
              <a:t>Application</a:t>
            </a:r>
            <a:endParaRPr b="0" i="0" sz="2100" u="none" cap="none" strike="noStrike">
              <a:solidFill>
                <a:srgbClr val="000000"/>
              </a:solidFill>
              <a:latin typeface="Arial"/>
              <a:ea typeface="Arial"/>
              <a:cs typeface="Arial"/>
              <a:sym typeface="Arial"/>
            </a:endParaRPr>
          </a:p>
        </p:txBody>
      </p:sp>
      <p:sp>
        <p:nvSpPr>
          <p:cNvPr id="383" name="Google Shape;383;g1cf4a8bf93b_0_662"/>
          <p:cNvSpPr/>
          <p:nvPr/>
        </p:nvSpPr>
        <p:spPr>
          <a:xfrm>
            <a:off x="5204200" y="2877967"/>
            <a:ext cx="1783500" cy="178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300"/>
              <a:buFont typeface="Arial"/>
              <a:buNone/>
            </a:pPr>
            <a:r>
              <a:rPr b="0" i="0" lang="tr-TR" sz="2300" u="none" cap="none" strike="noStrike">
                <a:solidFill>
                  <a:srgbClr val="000000"/>
                </a:solidFill>
                <a:latin typeface="Arial"/>
                <a:ea typeface="Arial"/>
                <a:cs typeface="Arial"/>
                <a:sym typeface="Arial"/>
              </a:rPr>
              <a:t>Domain</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384" name="Google Shape;384;g1cf4a8bf93b_0_662"/>
          <p:cNvSpPr/>
          <p:nvPr/>
        </p:nvSpPr>
        <p:spPr>
          <a:xfrm rot="10800000">
            <a:off x="5910100" y="2800367"/>
            <a:ext cx="371700" cy="6849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1cf4a8bf93b_0_662"/>
          <p:cNvSpPr/>
          <p:nvPr/>
        </p:nvSpPr>
        <p:spPr>
          <a:xfrm>
            <a:off x="4141242" y="1821952"/>
            <a:ext cx="3895500" cy="38955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Medium"/>
                <a:ea typeface="Comfortaa Medium"/>
                <a:cs typeface="Comfortaa Medium"/>
                <a:sym typeface="Comfortaa Medium"/>
              </a:rPr>
              <a:t>Core</a:t>
            </a:r>
            <a:endParaRPr b="0" i="0" sz="2700" u="none" cap="none" strike="noStrike">
              <a:solidFill>
                <a:srgbClr val="000000"/>
              </a:solidFill>
              <a:latin typeface="Comfortaa Medium"/>
              <a:ea typeface="Comfortaa Medium"/>
              <a:cs typeface="Comfortaa Medium"/>
              <a:sym typeface="Comfortaa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85"/>
                                        </p:tgtEl>
                                      </p:cBhvr>
                                    </p:animEffect>
                                    <p:set>
                                      <p:cBhvr>
                                        <p:cTn dur="1" fill="hold">
                                          <p:stCondLst>
                                            <p:cond delay="1000"/>
                                          </p:stCondLst>
                                        </p:cTn>
                                        <p:tgtEl>
                                          <p:spTgt spid="3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aphicFrame>
        <p:nvGraphicFramePr>
          <p:cNvPr id="390" name="Google Shape;390;g1cf4a8bf93b_0_636"/>
          <p:cNvGraphicFramePr/>
          <p:nvPr/>
        </p:nvGraphicFramePr>
        <p:xfrm>
          <a:off x="206967" y="599433"/>
          <a:ext cx="3000000" cy="3000000"/>
        </p:xfrm>
        <a:graphic>
          <a:graphicData uri="http://schemas.openxmlformats.org/drawingml/2006/table">
            <a:tbl>
              <a:tblPr>
                <a:noFill/>
                <a:tableStyleId>{52D2A50A-6743-4074-935C-A9EE1FF452AD}</a:tableStyleId>
              </a:tblPr>
              <a:tblGrid>
                <a:gridCol w="1341500"/>
                <a:gridCol w="1304575"/>
                <a:gridCol w="1304575"/>
                <a:gridCol w="1304575"/>
                <a:gridCol w="1304575"/>
                <a:gridCol w="1304575"/>
                <a:gridCol w="1304575"/>
                <a:gridCol w="1304575"/>
                <a:gridCol w="1383225"/>
              </a:tblGrid>
              <a:tr h="2667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90:0:0"/>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Layered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0:1"/>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Pipeline</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0:2"/>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Mikro Kernel</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0:3"/>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Service Based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0:4"/>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Event Driven</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0:5"/>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Space Based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0:6"/>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Service Oriented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0:7"/>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Microservices</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0:8"/>
                      </a:ext>
                    </a:extLst>
                  </a:tcPr>
                </a:tc>
              </a:tr>
              <a:tr h="2667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Partition Type</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1: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 + 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 + 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8"/>
                      </a:ext>
                    </a:extLst>
                  </a:tcPr>
                </a:tc>
              </a:tr>
              <a:tr h="2667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Number of Quanta</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2: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extLst>
                      <a:ext uri="http://customooxmlschemas.google.com/">
                        <go:slidesCustomData xmlns:go="http://customooxmlschemas.google.com/" cellId="390:2: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2: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2: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2: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2: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2: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2: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2: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Deployability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3:0"/>
                      </a:ext>
                    </a:extLst>
                  </a:tcPr>
                </a:tc>
                <a:tc>
                  <a:txBody>
                    <a:bodyPr/>
                    <a:lstStyle/>
                    <a:p>
                      <a:pPr indent="0" lvl="0" marL="0" marR="0" rtl="0" algn="l">
                        <a:lnSpc>
                          <a:spcPct val="115000"/>
                        </a:lnSpc>
                        <a:spcBef>
                          <a:spcPts val="0"/>
                        </a:spcBef>
                        <a:spcAft>
                          <a:spcPts val="0"/>
                        </a:spcAft>
                        <a:buClr>
                          <a:srgbClr val="000000"/>
                        </a:buClr>
                        <a:buSzPts val="1300"/>
                        <a:buFont typeface="Arial"/>
                        <a:buNone/>
                      </a:pPr>
                      <a:r>
                        <a:t/>
                      </a:r>
                      <a:endParaRPr sz="1300" u="none" cap="none" strike="noStrike">
                        <a:solidFill>
                          <a:schemeClr val="dk1"/>
                        </a:solidFill>
                        <a:latin typeface="Comfortaa"/>
                        <a:ea typeface="Comfortaa"/>
                        <a:cs typeface="Comfortaa"/>
                        <a:sym typeface="Comfortaa"/>
                      </a:endParaRPr>
                    </a:p>
                  </a:txBody>
                  <a:tcPr marT="25400" marB="25400" marR="38100" marL="38100"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extLst>
                      <a:ext uri="http://customooxmlschemas.google.com/">
                        <go:slidesCustomData xmlns:go="http://customooxmlschemas.google.com/" cellId="390:3: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3: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3: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3: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3: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3: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3: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3: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Elasticity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4: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4: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4: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4: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4: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4: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4: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4: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4: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Evolutionary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5: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5: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5: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5: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5: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5: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5: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5: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5: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Fault Tolerence</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6: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6: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6: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6: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6: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6: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6: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6: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6: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Modularity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7: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7: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7: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7: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7: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7: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7: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7: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7: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Overall Cost</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8: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8: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8: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8: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8: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8: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8: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8: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8: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Performance</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9: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9: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9: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9: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9: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9: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9: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9: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9: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Reliability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10: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0: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0: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0: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0: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0: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0: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0: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0: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Scalability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11: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1: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1: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1: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1: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1: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1: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1: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1: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Simplicity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12: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2: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2: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2: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2: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2: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2: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2: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2: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Testability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90:13: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3: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3: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3: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3: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3: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3: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3: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3:8"/>
                      </a:ext>
                    </a:extLst>
                  </a:tcPr>
                </a:tc>
              </a:tr>
              <a:tr h="5334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90:14:0"/>
                      </a:ext>
                    </a:extLst>
                  </a:tcPr>
                </a:tc>
                <a:tc gridSpan="3">
                  <a:txBody>
                    <a:bodyPr/>
                    <a:lstStyle/>
                    <a:p>
                      <a:pPr indent="0" lvl="0" marL="0" marR="0" rtl="0" algn="ctr">
                        <a:lnSpc>
                          <a:spcPct val="115000"/>
                        </a:lnSpc>
                        <a:spcBef>
                          <a:spcPts val="0"/>
                        </a:spcBef>
                        <a:spcAft>
                          <a:spcPts val="0"/>
                        </a:spcAft>
                        <a:buClr>
                          <a:srgbClr val="000000"/>
                        </a:buClr>
                        <a:buSzPts val="3200"/>
                        <a:buFont typeface="Arial"/>
                        <a:buNone/>
                      </a:pPr>
                      <a:r>
                        <a:rPr b="1" lang="tr-TR" sz="3200" u="none" cap="none" strike="noStrike">
                          <a:latin typeface="Comfortaa"/>
                          <a:ea typeface="Comfortaa"/>
                          <a:cs typeface="Comfortaa"/>
                          <a:sym typeface="Comfortaa"/>
                        </a:rPr>
                        <a:t>Monolithic Styles</a:t>
                      </a:r>
                      <a:endParaRPr b="1" sz="32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90:14:1"/>
                      </a:ext>
                    </a:extLst>
                  </a:tcPr>
                </a:tc>
                <a:tc hMerge="1"/>
                <a:tc hMerge="1"/>
                <a:tc gridSpan="5">
                  <a:txBody>
                    <a:bodyPr/>
                    <a:lstStyle/>
                    <a:p>
                      <a:pPr indent="0" lvl="0" marL="0" marR="0" rtl="0" algn="ctr">
                        <a:lnSpc>
                          <a:spcPct val="115000"/>
                        </a:lnSpc>
                        <a:spcBef>
                          <a:spcPts val="0"/>
                        </a:spcBef>
                        <a:spcAft>
                          <a:spcPts val="0"/>
                        </a:spcAft>
                        <a:buClr>
                          <a:srgbClr val="000000"/>
                        </a:buClr>
                        <a:buSzPts val="3200"/>
                        <a:buFont typeface="Arial"/>
                        <a:buNone/>
                      </a:pPr>
                      <a:r>
                        <a:rPr b="1" lang="tr-TR" sz="3200" u="none" cap="none" strike="noStrike">
                          <a:latin typeface="Comfortaa"/>
                          <a:ea typeface="Comfortaa"/>
                          <a:cs typeface="Comfortaa"/>
                          <a:sym typeface="Comfortaa"/>
                        </a:rPr>
                        <a:t>Distributed Styles</a:t>
                      </a:r>
                      <a:endParaRPr b="1" sz="32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90:14:4"/>
                      </a:ext>
                    </a:extLst>
                  </a:tcPr>
                </a:tc>
                <a:tc hMerge="1"/>
                <a:tc hMerge="1"/>
                <a:tc hMerge="1"/>
                <a:tc hMerge="1"/>
              </a:tr>
            </a:tbl>
          </a:graphicData>
        </a:graphic>
      </p:graphicFrame>
      <p:sp>
        <p:nvSpPr>
          <p:cNvPr id="391" name="Google Shape;391;g1cf4a8bf93b_0_636"/>
          <p:cNvSpPr txBox="1"/>
          <p:nvPr/>
        </p:nvSpPr>
        <p:spPr>
          <a:xfrm>
            <a:off x="5493400" y="6339667"/>
            <a:ext cx="6491700" cy="446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00"/>
              <a:buFont typeface="Arial"/>
              <a:buNone/>
            </a:pPr>
            <a:r>
              <a:rPr b="0" i="1" lang="tr-TR" sz="1300" u="none" cap="none" strike="noStrike">
                <a:solidFill>
                  <a:srgbClr val="000000"/>
                </a:solidFill>
                <a:latin typeface="Comfortaa"/>
                <a:ea typeface="Comfortaa"/>
                <a:cs typeface="Comfortaa"/>
                <a:sym typeface="Comfortaa"/>
              </a:rPr>
              <a:t>* Richards &amp; Ford, Fundamentals of Software Architecture, O’Reilly</a:t>
            </a:r>
            <a:endParaRPr b="0" i="1" sz="1300" u="none" cap="none" strike="noStrike">
              <a:solidFill>
                <a:srgbClr val="000000"/>
              </a:solidFill>
              <a:latin typeface="Comfortaa"/>
              <a:ea typeface="Comfortaa"/>
              <a:cs typeface="Comfortaa"/>
              <a:sym typeface="Comfortaa"/>
            </a:endParaRPr>
          </a:p>
        </p:txBody>
      </p:sp>
      <p:pic>
        <p:nvPicPr>
          <p:cNvPr id="392" name="Google Shape;392;g1cf4a8bf93b_0_636"/>
          <p:cNvPicPr preferRelativeResize="0"/>
          <p:nvPr/>
        </p:nvPicPr>
        <p:blipFill>
          <a:blip r:embed="rId3">
            <a:alphaModFix/>
          </a:blip>
          <a:stretch>
            <a:fillRect/>
          </a:stretch>
        </p:blipFill>
        <p:spPr>
          <a:xfrm>
            <a:off x="1620950" y="2126500"/>
            <a:ext cx="243525" cy="24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1cf4a8bf93b_0_798"/>
          <p:cNvPicPr preferRelativeResize="0"/>
          <p:nvPr/>
        </p:nvPicPr>
        <p:blipFill rotWithShape="1">
          <a:blip r:embed="rId3">
            <a:alphaModFix/>
          </a:blip>
          <a:srcRect b="0" l="0" r="0" t="0"/>
          <a:stretch/>
        </p:blipFill>
        <p:spPr>
          <a:xfrm>
            <a:off x="152400" y="245038"/>
            <a:ext cx="11887202" cy="6367923"/>
          </a:xfrm>
          <a:prstGeom prst="rect">
            <a:avLst/>
          </a:prstGeom>
          <a:noFill/>
          <a:ln>
            <a:noFill/>
          </a:ln>
        </p:spPr>
      </p:pic>
      <p:sp>
        <p:nvSpPr>
          <p:cNvPr id="399" name="Google Shape;399;g1cf4a8bf93b_0_798"/>
          <p:cNvSpPr txBox="1"/>
          <p:nvPr/>
        </p:nvSpPr>
        <p:spPr>
          <a:xfrm>
            <a:off x="2522475" y="1900350"/>
            <a:ext cx="3457800" cy="1700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2002</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N-Tier</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&gt; 8500 Ekran</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 27bin Sp</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 10bin saha personeli</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&gt; 4 milyon satır kod</a:t>
            </a:r>
            <a:endParaRPr b="0" i="0" sz="2200" u="none" cap="none" strike="noStrike">
              <a:solidFill>
                <a:srgbClr val="888888"/>
              </a:solidFill>
              <a:latin typeface="Calibri"/>
              <a:ea typeface="Calibri"/>
              <a:cs typeface="Calibri"/>
              <a:sym typeface="Calibri"/>
            </a:endParaRPr>
          </a:p>
        </p:txBody>
      </p:sp>
      <p:pic>
        <p:nvPicPr>
          <p:cNvPr id="400" name="Google Shape;400;g1cf4a8bf93b_0_798"/>
          <p:cNvPicPr preferRelativeResize="0"/>
          <p:nvPr/>
        </p:nvPicPr>
        <p:blipFill rotWithShape="1">
          <a:blip r:embed="rId4">
            <a:alphaModFix/>
          </a:blip>
          <a:srcRect b="0" l="0" r="0" t="0"/>
          <a:stretch/>
        </p:blipFill>
        <p:spPr>
          <a:xfrm>
            <a:off x="6393100" y="1900350"/>
            <a:ext cx="4752824" cy="413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g2b0cf4e1dfa_0_81" title="Points scored">
            <a:hlinkClick r:id="rId3"/>
          </p:cNvPr>
          <p:cNvPicPr preferRelativeResize="0"/>
          <p:nvPr/>
        </p:nvPicPr>
        <p:blipFill>
          <a:blip r:embed="rId4">
            <a:alphaModFix/>
          </a:blip>
          <a:stretch>
            <a:fillRect/>
          </a:stretch>
        </p:blipFill>
        <p:spPr>
          <a:xfrm>
            <a:off x="0" y="0"/>
            <a:ext cx="12192000" cy="68884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b0cf4e1dfa_0_168"/>
          <p:cNvSpPr/>
          <p:nvPr/>
        </p:nvSpPr>
        <p:spPr>
          <a:xfrm>
            <a:off x="9813500" y="3578553"/>
            <a:ext cx="1642800" cy="650400"/>
          </a:xfrm>
          <a:prstGeom prst="roundRect">
            <a:avLst>
              <a:gd fmla="val 2630" name="adj"/>
            </a:avLst>
          </a:prstGeom>
          <a:solidFill>
            <a:schemeClr val="lt1"/>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411" name="Google Shape;411;g2b0cf4e1dfa_0_168"/>
          <p:cNvSpPr/>
          <p:nvPr/>
        </p:nvSpPr>
        <p:spPr>
          <a:xfrm>
            <a:off x="9806733" y="5031283"/>
            <a:ext cx="1642800" cy="1244400"/>
          </a:xfrm>
          <a:prstGeom prst="roundRect">
            <a:avLst>
              <a:gd fmla="val 2630" name="adj"/>
            </a:avLst>
          </a:prstGeom>
          <a:solidFill>
            <a:schemeClr val="lt1"/>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412" name="Google Shape;412;g2b0cf4e1dfa_0_168"/>
          <p:cNvSpPr/>
          <p:nvPr/>
        </p:nvSpPr>
        <p:spPr>
          <a:xfrm>
            <a:off x="1541867" y="403233"/>
            <a:ext cx="7268100" cy="5141100"/>
          </a:xfrm>
          <a:prstGeom prst="roundRect">
            <a:avLst>
              <a:gd fmla="val 1854" name="adj"/>
            </a:avLst>
          </a:prstGeom>
          <a:solidFill>
            <a:schemeClr val="lt1"/>
          </a:solid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413" name="Google Shape;413;g2b0cf4e1dfa_0_168"/>
          <p:cNvSpPr/>
          <p:nvPr/>
        </p:nvSpPr>
        <p:spPr>
          <a:xfrm>
            <a:off x="3499633" y="557733"/>
            <a:ext cx="3888900" cy="1623900"/>
          </a:xfrm>
          <a:prstGeom prst="roundRect">
            <a:avLst>
              <a:gd fmla="val 3922" name="adj"/>
            </a:avLst>
          </a:prstGeom>
          <a:solidFill>
            <a:srgbClr val="CFE2F3"/>
          </a:solidFill>
          <a:ln cap="flat" cmpd="sng" w="9525">
            <a:solidFill>
              <a:schemeClr val="dk2"/>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tr-TR" sz="1600"/>
              <a:t>Presentation</a:t>
            </a:r>
            <a:endParaRPr b="1" sz="1600"/>
          </a:p>
        </p:txBody>
      </p:sp>
      <p:sp>
        <p:nvSpPr>
          <p:cNvPr id="414" name="Google Shape;414;g2b0cf4e1dfa_0_168"/>
          <p:cNvSpPr/>
          <p:nvPr/>
        </p:nvSpPr>
        <p:spPr>
          <a:xfrm>
            <a:off x="1671033" y="557733"/>
            <a:ext cx="1710900" cy="3022800"/>
          </a:xfrm>
          <a:prstGeom prst="roundRect">
            <a:avLst>
              <a:gd fmla="val 4195"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tr-TR" sz="1600"/>
              <a:t>Cross Cutting Concerns</a:t>
            </a:r>
            <a:endParaRPr b="1" sz="1600"/>
          </a:p>
          <a:p>
            <a:pPr indent="0" lvl="0" marL="0" rtl="0" algn="l">
              <a:spcBef>
                <a:spcPts val="0"/>
              </a:spcBef>
              <a:spcAft>
                <a:spcPts val="0"/>
              </a:spcAft>
              <a:buNone/>
            </a:pPr>
            <a:r>
              <a:t/>
            </a:r>
            <a:endParaRPr sz="1600"/>
          </a:p>
          <a:p>
            <a:pPr indent="0" lvl="0" marL="0" rtl="0" algn="ctr">
              <a:spcBef>
                <a:spcPts val="0"/>
              </a:spcBef>
              <a:spcAft>
                <a:spcPts val="0"/>
              </a:spcAft>
              <a:buNone/>
            </a:pPr>
            <a:r>
              <a:rPr lang="tr-TR" sz="1600"/>
              <a:t>Logging,</a:t>
            </a:r>
            <a:endParaRPr sz="1600"/>
          </a:p>
          <a:p>
            <a:pPr indent="0" lvl="0" marL="0" rtl="0" algn="ctr">
              <a:spcBef>
                <a:spcPts val="0"/>
              </a:spcBef>
              <a:spcAft>
                <a:spcPts val="0"/>
              </a:spcAft>
              <a:buNone/>
            </a:pPr>
            <a:r>
              <a:rPr lang="tr-TR" sz="1600"/>
              <a:t>Error Handling,</a:t>
            </a:r>
            <a:endParaRPr sz="1600"/>
          </a:p>
          <a:p>
            <a:pPr indent="0" lvl="0" marL="0" rtl="0" algn="ctr">
              <a:spcBef>
                <a:spcPts val="0"/>
              </a:spcBef>
              <a:spcAft>
                <a:spcPts val="0"/>
              </a:spcAft>
              <a:buNone/>
            </a:pPr>
            <a:r>
              <a:rPr lang="tr-TR" sz="1600"/>
              <a:t>Authentication,</a:t>
            </a:r>
            <a:endParaRPr sz="1600"/>
          </a:p>
          <a:p>
            <a:pPr indent="0" lvl="0" marL="0" rtl="0" algn="ctr">
              <a:spcBef>
                <a:spcPts val="0"/>
              </a:spcBef>
              <a:spcAft>
                <a:spcPts val="0"/>
              </a:spcAft>
              <a:buNone/>
            </a:pPr>
            <a:r>
              <a:rPr lang="tr-TR" sz="1600"/>
              <a:t>Authorization,</a:t>
            </a:r>
            <a:endParaRPr sz="1600"/>
          </a:p>
          <a:p>
            <a:pPr indent="0" lvl="0" marL="0" rtl="0" algn="ctr">
              <a:spcBef>
                <a:spcPts val="0"/>
              </a:spcBef>
              <a:spcAft>
                <a:spcPts val="0"/>
              </a:spcAft>
              <a:buNone/>
            </a:pPr>
            <a:r>
              <a:rPr lang="tr-TR" sz="1600"/>
              <a:t>Caching</a:t>
            </a:r>
            <a:endParaRPr sz="1600"/>
          </a:p>
        </p:txBody>
      </p:sp>
      <p:sp>
        <p:nvSpPr>
          <p:cNvPr id="415" name="Google Shape;415;g2b0cf4e1dfa_0_168"/>
          <p:cNvSpPr/>
          <p:nvPr/>
        </p:nvSpPr>
        <p:spPr>
          <a:xfrm>
            <a:off x="3572283" y="121533"/>
            <a:ext cx="1094100" cy="882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Web </a:t>
            </a:r>
            <a:endParaRPr sz="1600"/>
          </a:p>
          <a:p>
            <a:pPr indent="0" lvl="0" marL="0" rtl="0" algn="ctr">
              <a:spcBef>
                <a:spcPts val="0"/>
              </a:spcBef>
              <a:spcAft>
                <a:spcPts val="0"/>
              </a:spcAft>
              <a:buNone/>
            </a:pPr>
            <a:r>
              <a:rPr lang="tr-TR" sz="1600"/>
              <a:t>UI</a:t>
            </a:r>
            <a:endParaRPr sz="1600"/>
          </a:p>
        </p:txBody>
      </p:sp>
      <p:sp>
        <p:nvSpPr>
          <p:cNvPr id="416" name="Google Shape;416;g2b0cf4e1dfa_0_168"/>
          <p:cNvSpPr/>
          <p:nvPr/>
        </p:nvSpPr>
        <p:spPr>
          <a:xfrm>
            <a:off x="4856710" y="121533"/>
            <a:ext cx="1094100" cy="882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Service</a:t>
            </a:r>
            <a:endParaRPr sz="1600"/>
          </a:p>
          <a:p>
            <a:pPr indent="0" lvl="0" marL="0" rtl="0" algn="ctr">
              <a:spcBef>
                <a:spcPts val="0"/>
              </a:spcBef>
              <a:spcAft>
                <a:spcPts val="0"/>
              </a:spcAft>
              <a:buNone/>
            </a:pPr>
            <a:r>
              <a:rPr lang="tr-TR" sz="1300"/>
              <a:t>Rest, gRPC,</a:t>
            </a:r>
            <a:endParaRPr sz="1300"/>
          </a:p>
          <a:p>
            <a:pPr indent="0" lvl="0" marL="0" rtl="0" algn="ctr">
              <a:spcBef>
                <a:spcPts val="0"/>
              </a:spcBef>
              <a:spcAft>
                <a:spcPts val="0"/>
              </a:spcAft>
              <a:buNone/>
            </a:pPr>
            <a:r>
              <a:rPr lang="tr-TR" sz="1300"/>
              <a:t>SOAP</a:t>
            </a:r>
            <a:endParaRPr sz="1300"/>
          </a:p>
        </p:txBody>
      </p:sp>
      <p:sp>
        <p:nvSpPr>
          <p:cNvPr id="417" name="Google Shape;417;g2b0cf4e1dfa_0_168"/>
          <p:cNvSpPr/>
          <p:nvPr/>
        </p:nvSpPr>
        <p:spPr>
          <a:xfrm>
            <a:off x="6185271" y="928333"/>
            <a:ext cx="1094100" cy="8829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Model</a:t>
            </a:r>
            <a:endParaRPr sz="1600"/>
          </a:p>
        </p:txBody>
      </p:sp>
      <p:sp>
        <p:nvSpPr>
          <p:cNvPr id="418" name="Google Shape;418;g2b0cf4e1dfa_0_168"/>
          <p:cNvSpPr/>
          <p:nvPr/>
        </p:nvSpPr>
        <p:spPr>
          <a:xfrm>
            <a:off x="3499633" y="2273600"/>
            <a:ext cx="3888900" cy="598800"/>
          </a:xfrm>
          <a:prstGeom prst="roundRect">
            <a:avLst>
              <a:gd fmla="val 3922" name="adj"/>
            </a:avLst>
          </a:prstGeom>
          <a:solidFill>
            <a:srgbClr val="C9DAF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tr-TR" sz="1600"/>
              <a:t>Business Layer</a:t>
            </a:r>
            <a:endParaRPr b="1" sz="1600"/>
          </a:p>
        </p:txBody>
      </p:sp>
      <p:sp>
        <p:nvSpPr>
          <p:cNvPr id="419" name="Google Shape;419;g2b0cf4e1dfa_0_168"/>
          <p:cNvSpPr/>
          <p:nvPr/>
        </p:nvSpPr>
        <p:spPr>
          <a:xfrm>
            <a:off x="3499633" y="2981664"/>
            <a:ext cx="3888900" cy="598800"/>
          </a:xfrm>
          <a:prstGeom prst="roundRect">
            <a:avLst>
              <a:gd fmla="val 3922"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tr-TR" sz="1600"/>
              <a:t>Data Access Layer</a:t>
            </a:r>
            <a:endParaRPr b="1" sz="1600"/>
          </a:p>
        </p:txBody>
      </p:sp>
      <p:sp>
        <p:nvSpPr>
          <p:cNvPr id="420" name="Google Shape;420;g2b0cf4e1dfa_0_168"/>
          <p:cNvSpPr/>
          <p:nvPr/>
        </p:nvSpPr>
        <p:spPr>
          <a:xfrm>
            <a:off x="3499617" y="3689733"/>
            <a:ext cx="1536352" cy="1411533"/>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r>
              <a:rPr lang="tr-TR" sz="1600">
                <a:solidFill>
                  <a:schemeClr val="lt1"/>
                </a:solidFill>
              </a:rPr>
              <a:t>SQL,</a:t>
            </a:r>
            <a:endParaRPr sz="1600">
              <a:solidFill>
                <a:schemeClr val="lt1"/>
              </a:solidFill>
            </a:endParaRPr>
          </a:p>
          <a:p>
            <a:pPr indent="0" lvl="0" marL="0" rtl="0" algn="ctr">
              <a:spcBef>
                <a:spcPts val="0"/>
              </a:spcBef>
              <a:spcAft>
                <a:spcPts val="0"/>
              </a:spcAft>
              <a:buNone/>
            </a:pPr>
            <a:r>
              <a:rPr lang="tr-TR" sz="1600">
                <a:solidFill>
                  <a:schemeClr val="lt1"/>
                </a:solidFill>
              </a:rPr>
              <a:t>Oracle,</a:t>
            </a:r>
            <a:endParaRPr sz="1600">
              <a:solidFill>
                <a:schemeClr val="lt1"/>
              </a:solidFill>
            </a:endParaRPr>
          </a:p>
          <a:p>
            <a:pPr indent="0" lvl="0" marL="0" rtl="0" algn="ctr">
              <a:spcBef>
                <a:spcPts val="0"/>
              </a:spcBef>
              <a:spcAft>
                <a:spcPts val="0"/>
              </a:spcAft>
              <a:buNone/>
            </a:pPr>
            <a:r>
              <a:rPr lang="tr-TR" sz="1600">
                <a:solidFill>
                  <a:schemeClr val="lt1"/>
                </a:solidFill>
              </a:rPr>
              <a:t>Postgresql,</a:t>
            </a:r>
            <a:endParaRPr sz="1600">
              <a:solidFill>
                <a:schemeClr val="lt1"/>
              </a:solidFill>
            </a:endParaRPr>
          </a:p>
          <a:p>
            <a:pPr indent="0" lvl="0" marL="0" rtl="0" algn="ctr">
              <a:spcBef>
                <a:spcPts val="0"/>
              </a:spcBef>
              <a:spcAft>
                <a:spcPts val="0"/>
              </a:spcAft>
              <a:buNone/>
            </a:pPr>
            <a:r>
              <a:rPr lang="tr-TR" sz="1600">
                <a:solidFill>
                  <a:schemeClr val="lt1"/>
                </a:solidFill>
              </a:rPr>
              <a:t>etc</a:t>
            </a:r>
            <a:endParaRPr sz="1600">
              <a:solidFill>
                <a:schemeClr val="lt1"/>
              </a:solidFill>
            </a:endParaRPr>
          </a:p>
        </p:txBody>
      </p:sp>
      <p:sp>
        <p:nvSpPr>
          <p:cNvPr id="421" name="Google Shape;421;g2b0cf4e1dfa_0_168"/>
          <p:cNvSpPr/>
          <p:nvPr/>
        </p:nvSpPr>
        <p:spPr>
          <a:xfrm>
            <a:off x="5909631" y="3689733"/>
            <a:ext cx="1536352" cy="1411533"/>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600">
              <a:solidFill>
                <a:schemeClr val="lt1"/>
              </a:solidFill>
            </a:endParaRPr>
          </a:p>
          <a:p>
            <a:pPr indent="0" lvl="0" marL="0" rtl="0" algn="ctr">
              <a:spcBef>
                <a:spcPts val="0"/>
              </a:spcBef>
              <a:spcAft>
                <a:spcPts val="0"/>
              </a:spcAft>
              <a:buNone/>
            </a:pPr>
            <a:r>
              <a:rPr lang="tr-TR" sz="1600">
                <a:solidFill>
                  <a:schemeClr val="lt1"/>
                </a:solidFill>
              </a:rPr>
              <a:t>MongoDb,</a:t>
            </a:r>
            <a:endParaRPr sz="1600">
              <a:solidFill>
                <a:schemeClr val="lt1"/>
              </a:solidFill>
            </a:endParaRPr>
          </a:p>
          <a:p>
            <a:pPr indent="0" lvl="0" marL="0" rtl="0" algn="ctr">
              <a:spcBef>
                <a:spcPts val="0"/>
              </a:spcBef>
              <a:spcAft>
                <a:spcPts val="0"/>
              </a:spcAft>
              <a:buNone/>
            </a:pPr>
            <a:r>
              <a:rPr lang="tr-TR" sz="1600">
                <a:solidFill>
                  <a:schemeClr val="lt1"/>
                </a:solidFill>
              </a:rPr>
              <a:t>Redis,</a:t>
            </a:r>
            <a:endParaRPr sz="1600">
              <a:solidFill>
                <a:schemeClr val="lt1"/>
              </a:solidFill>
            </a:endParaRPr>
          </a:p>
          <a:p>
            <a:pPr indent="0" lvl="0" marL="0" rtl="0" algn="ctr">
              <a:spcBef>
                <a:spcPts val="0"/>
              </a:spcBef>
              <a:spcAft>
                <a:spcPts val="0"/>
              </a:spcAft>
              <a:buNone/>
            </a:pPr>
            <a:r>
              <a:rPr lang="tr-TR" sz="1600">
                <a:solidFill>
                  <a:schemeClr val="lt1"/>
                </a:solidFill>
              </a:rPr>
              <a:t>Cassandra,</a:t>
            </a:r>
            <a:endParaRPr sz="1600">
              <a:solidFill>
                <a:schemeClr val="lt1"/>
              </a:solidFill>
            </a:endParaRPr>
          </a:p>
          <a:p>
            <a:pPr indent="0" lvl="0" marL="0" rtl="0" algn="ctr">
              <a:spcBef>
                <a:spcPts val="0"/>
              </a:spcBef>
              <a:spcAft>
                <a:spcPts val="0"/>
              </a:spcAft>
              <a:buNone/>
            </a:pPr>
            <a:r>
              <a:rPr lang="tr-TR" sz="1600">
                <a:solidFill>
                  <a:schemeClr val="lt1"/>
                </a:solidFill>
              </a:rPr>
              <a:t>etc</a:t>
            </a:r>
            <a:endParaRPr sz="1600">
              <a:solidFill>
                <a:schemeClr val="lt1"/>
              </a:solidFill>
            </a:endParaRPr>
          </a:p>
        </p:txBody>
      </p:sp>
      <p:sp>
        <p:nvSpPr>
          <p:cNvPr id="422" name="Google Shape;422;g2b0cf4e1dfa_0_168"/>
          <p:cNvSpPr/>
          <p:nvPr/>
        </p:nvSpPr>
        <p:spPr>
          <a:xfrm>
            <a:off x="7446000" y="2273600"/>
            <a:ext cx="1642800" cy="5988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Service</a:t>
            </a:r>
            <a:endParaRPr sz="1600"/>
          </a:p>
        </p:txBody>
      </p:sp>
      <p:sp>
        <p:nvSpPr>
          <p:cNvPr id="423" name="Google Shape;423;g2b0cf4e1dfa_0_168"/>
          <p:cNvSpPr txBox="1"/>
          <p:nvPr/>
        </p:nvSpPr>
        <p:spPr>
          <a:xfrm>
            <a:off x="3720800" y="5101267"/>
            <a:ext cx="10941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tr-TR" sz="1900">
                <a:solidFill>
                  <a:schemeClr val="dk2"/>
                </a:solidFill>
              </a:rPr>
              <a:t>ACID</a:t>
            </a:r>
            <a:endParaRPr sz="1900">
              <a:solidFill>
                <a:schemeClr val="dk2"/>
              </a:solidFill>
            </a:endParaRPr>
          </a:p>
        </p:txBody>
      </p:sp>
      <p:sp>
        <p:nvSpPr>
          <p:cNvPr id="424" name="Google Shape;424;g2b0cf4e1dfa_0_168"/>
          <p:cNvSpPr txBox="1"/>
          <p:nvPr/>
        </p:nvSpPr>
        <p:spPr>
          <a:xfrm>
            <a:off x="6130800" y="5101267"/>
            <a:ext cx="10941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tr-TR" sz="1900">
                <a:solidFill>
                  <a:schemeClr val="dk2"/>
                </a:solidFill>
              </a:rPr>
              <a:t>BASE</a:t>
            </a:r>
            <a:endParaRPr sz="1900">
              <a:solidFill>
                <a:schemeClr val="dk2"/>
              </a:solidFill>
            </a:endParaRPr>
          </a:p>
        </p:txBody>
      </p:sp>
      <p:sp>
        <p:nvSpPr>
          <p:cNvPr id="425" name="Google Shape;425;g2b0cf4e1dfa_0_168"/>
          <p:cNvSpPr/>
          <p:nvPr/>
        </p:nvSpPr>
        <p:spPr>
          <a:xfrm>
            <a:off x="286733" y="3974667"/>
            <a:ext cx="1094100" cy="385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Package</a:t>
            </a:r>
            <a:endParaRPr sz="1600"/>
          </a:p>
        </p:txBody>
      </p:sp>
      <p:sp>
        <p:nvSpPr>
          <p:cNvPr id="426" name="Google Shape;426;g2b0cf4e1dfa_0_168"/>
          <p:cNvSpPr/>
          <p:nvPr/>
        </p:nvSpPr>
        <p:spPr>
          <a:xfrm>
            <a:off x="563202" y="4435767"/>
            <a:ext cx="541067" cy="533600"/>
          </a:xfrm>
          <a:prstGeom prst="flowChartMagneticDisk">
            <a:avLst/>
          </a:prstGeom>
          <a:solidFill>
            <a:srgbClr val="8E7CC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600">
              <a:solidFill>
                <a:schemeClr val="lt1"/>
              </a:solidFill>
            </a:endParaRPr>
          </a:p>
        </p:txBody>
      </p:sp>
      <p:sp>
        <p:nvSpPr>
          <p:cNvPr id="427" name="Google Shape;427;g2b0cf4e1dfa_0_168"/>
          <p:cNvSpPr/>
          <p:nvPr/>
        </p:nvSpPr>
        <p:spPr>
          <a:xfrm>
            <a:off x="3624333" y="2389100"/>
            <a:ext cx="978300" cy="385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Library</a:t>
            </a:r>
            <a:endParaRPr sz="1600"/>
          </a:p>
        </p:txBody>
      </p:sp>
      <p:sp>
        <p:nvSpPr>
          <p:cNvPr id="428" name="Google Shape;428;g2b0cf4e1dfa_0_168"/>
          <p:cNvSpPr/>
          <p:nvPr/>
        </p:nvSpPr>
        <p:spPr>
          <a:xfrm>
            <a:off x="9174200" y="1887133"/>
            <a:ext cx="363900" cy="363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29" name="Google Shape;429;g2b0cf4e1dfa_0_168"/>
          <p:cNvSpPr/>
          <p:nvPr/>
        </p:nvSpPr>
        <p:spPr>
          <a:xfrm>
            <a:off x="9174200" y="2391000"/>
            <a:ext cx="363900" cy="363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30" name="Google Shape;430;g2b0cf4e1dfa_0_168"/>
          <p:cNvSpPr/>
          <p:nvPr/>
        </p:nvSpPr>
        <p:spPr>
          <a:xfrm>
            <a:off x="9174200" y="2894867"/>
            <a:ext cx="363900" cy="3639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431" name="Google Shape;431;g2b0cf4e1dfa_0_168"/>
          <p:cNvCxnSpPr>
            <a:stCxn id="422" idx="0"/>
            <a:endCxn id="428" idx="2"/>
          </p:cNvCxnSpPr>
          <p:nvPr/>
        </p:nvCxnSpPr>
        <p:spPr>
          <a:xfrm rot="-5400000">
            <a:off x="8618550" y="1717850"/>
            <a:ext cx="204600" cy="906900"/>
          </a:xfrm>
          <a:prstGeom prst="bentConnector2">
            <a:avLst/>
          </a:prstGeom>
          <a:noFill/>
          <a:ln cap="flat" cmpd="sng" w="28575">
            <a:solidFill>
              <a:schemeClr val="dk2"/>
            </a:solidFill>
            <a:prstDash val="solid"/>
            <a:round/>
            <a:headEnd len="med" w="med" type="none"/>
            <a:tailEnd len="med" w="med" type="none"/>
          </a:ln>
        </p:spPr>
      </p:cxnSp>
      <p:cxnSp>
        <p:nvCxnSpPr>
          <p:cNvPr id="432" name="Google Shape;432;g2b0cf4e1dfa_0_168"/>
          <p:cNvCxnSpPr>
            <a:stCxn id="422" idx="2"/>
            <a:endCxn id="430" idx="2"/>
          </p:cNvCxnSpPr>
          <p:nvPr/>
        </p:nvCxnSpPr>
        <p:spPr>
          <a:xfrm flipH="1" rot="-5400000">
            <a:off x="8618700" y="2521100"/>
            <a:ext cx="204300" cy="906900"/>
          </a:xfrm>
          <a:prstGeom prst="bentConnector2">
            <a:avLst/>
          </a:prstGeom>
          <a:noFill/>
          <a:ln cap="flat" cmpd="sng" w="28575">
            <a:solidFill>
              <a:schemeClr val="dk2"/>
            </a:solidFill>
            <a:prstDash val="solid"/>
            <a:round/>
            <a:headEnd len="med" w="med" type="none"/>
            <a:tailEnd len="med" w="med" type="none"/>
          </a:ln>
        </p:spPr>
      </p:cxnSp>
      <p:cxnSp>
        <p:nvCxnSpPr>
          <p:cNvPr id="433" name="Google Shape;433;g2b0cf4e1dfa_0_168"/>
          <p:cNvCxnSpPr>
            <a:stCxn id="422" idx="3"/>
            <a:endCxn id="429" idx="2"/>
          </p:cNvCxnSpPr>
          <p:nvPr/>
        </p:nvCxnSpPr>
        <p:spPr>
          <a:xfrm>
            <a:off x="9088800" y="2573000"/>
            <a:ext cx="85500" cy="0"/>
          </a:xfrm>
          <a:prstGeom prst="straightConnector1">
            <a:avLst/>
          </a:prstGeom>
          <a:noFill/>
          <a:ln cap="flat" cmpd="sng" w="28575">
            <a:solidFill>
              <a:schemeClr val="dk2"/>
            </a:solidFill>
            <a:prstDash val="solid"/>
            <a:round/>
            <a:headEnd len="med" w="med" type="none"/>
            <a:tailEnd len="med" w="med" type="none"/>
          </a:ln>
        </p:spPr>
      </p:cxnSp>
      <p:sp>
        <p:nvSpPr>
          <p:cNvPr id="434" name="Google Shape;434;g2b0cf4e1dfa_0_168"/>
          <p:cNvSpPr txBox="1"/>
          <p:nvPr/>
        </p:nvSpPr>
        <p:spPr>
          <a:xfrm>
            <a:off x="1460767" y="4772867"/>
            <a:ext cx="1094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tr-TR" sz="2000">
                <a:solidFill>
                  <a:schemeClr val="dk2"/>
                </a:solidFill>
              </a:rPr>
              <a:t>ERP </a:t>
            </a:r>
            <a:endParaRPr sz="2000">
              <a:solidFill>
                <a:schemeClr val="dk2"/>
              </a:solidFill>
            </a:endParaRPr>
          </a:p>
          <a:p>
            <a:pPr indent="0" lvl="0" marL="0" rtl="0" algn="l">
              <a:spcBef>
                <a:spcPts val="0"/>
              </a:spcBef>
              <a:spcAft>
                <a:spcPts val="0"/>
              </a:spcAft>
              <a:buNone/>
            </a:pPr>
            <a:r>
              <a:rPr lang="tr-TR" sz="2000">
                <a:solidFill>
                  <a:schemeClr val="dk2"/>
                </a:solidFill>
              </a:rPr>
              <a:t>System</a:t>
            </a:r>
            <a:endParaRPr sz="2000">
              <a:solidFill>
                <a:schemeClr val="dk2"/>
              </a:solidFill>
            </a:endParaRPr>
          </a:p>
        </p:txBody>
      </p:sp>
      <p:sp>
        <p:nvSpPr>
          <p:cNvPr id="435" name="Google Shape;435;g2b0cf4e1dfa_0_168"/>
          <p:cNvSpPr/>
          <p:nvPr/>
        </p:nvSpPr>
        <p:spPr>
          <a:xfrm>
            <a:off x="6444267" y="2389100"/>
            <a:ext cx="777600" cy="385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BO</a:t>
            </a:r>
            <a:endParaRPr sz="1600"/>
          </a:p>
        </p:txBody>
      </p:sp>
      <p:sp>
        <p:nvSpPr>
          <p:cNvPr id="436" name="Google Shape;436;g2b0cf4e1dfa_0_168"/>
          <p:cNvSpPr/>
          <p:nvPr/>
        </p:nvSpPr>
        <p:spPr>
          <a:xfrm>
            <a:off x="10297000" y="1353533"/>
            <a:ext cx="666800" cy="533600"/>
          </a:xfrm>
          <a:prstGeom prst="flowChartExtract">
            <a:avLst/>
          </a:prstGeom>
          <a:solidFill>
            <a:srgbClr val="3D85C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37" name="Google Shape;437;g2b0cf4e1dfa_0_168"/>
          <p:cNvSpPr/>
          <p:nvPr/>
        </p:nvSpPr>
        <p:spPr>
          <a:xfrm>
            <a:off x="9538200" y="228333"/>
            <a:ext cx="666800" cy="533600"/>
          </a:xfrm>
          <a:prstGeom prst="flowChartExtract">
            <a:avLst/>
          </a:prstGeom>
          <a:solidFill>
            <a:srgbClr val="3D85C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38" name="Google Shape;438;g2b0cf4e1dfa_0_168"/>
          <p:cNvSpPr txBox="1"/>
          <p:nvPr/>
        </p:nvSpPr>
        <p:spPr>
          <a:xfrm>
            <a:off x="9945307" y="1878033"/>
            <a:ext cx="1379100" cy="294900"/>
          </a:xfrm>
          <a:prstGeom prst="rect">
            <a:avLst/>
          </a:prstGeom>
          <a:noFill/>
          <a:ln>
            <a:noFill/>
          </a:ln>
        </p:spPr>
        <p:txBody>
          <a:bodyPr anchorCtr="0" anchor="t" bIns="24000" lIns="24000" spcFirstLastPara="1" rIns="24000" wrap="square" tIns="24000">
            <a:spAutoFit/>
          </a:bodyPr>
          <a:lstStyle/>
          <a:p>
            <a:pPr indent="0" lvl="0" marL="0" rtl="0" algn="ctr">
              <a:spcBef>
                <a:spcPts val="0"/>
              </a:spcBef>
              <a:spcAft>
                <a:spcPts val="0"/>
              </a:spcAft>
              <a:buNone/>
            </a:pPr>
            <a:r>
              <a:rPr lang="tr-TR" sz="1600">
                <a:solidFill>
                  <a:schemeClr val="dk2"/>
                </a:solidFill>
              </a:rPr>
              <a:t>Service</a:t>
            </a:r>
            <a:endParaRPr sz="1600">
              <a:solidFill>
                <a:schemeClr val="dk2"/>
              </a:solidFill>
            </a:endParaRPr>
          </a:p>
        </p:txBody>
      </p:sp>
      <p:sp>
        <p:nvSpPr>
          <p:cNvPr id="439" name="Google Shape;439;g2b0cf4e1dfa_0_168"/>
          <p:cNvSpPr txBox="1"/>
          <p:nvPr/>
        </p:nvSpPr>
        <p:spPr>
          <a:xfrm>
            <a:off x="9182000" y="667033"/>
            <a:ext cx="1379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tr-TR" sz="1600">
                <a:solidFill>
                  <a:schemeClr val="dk2"/>
                </a:solidFill>
              </a:rPr>
              <a:t>Service</a:t>
            </a:r>
            <a:endParaRPr sz="1600">
              <a:solidFill>
                <a:schemeClr val="dk2"/>
              </a:solidFill>
            </a:endParaRPr>
          </a:p>
        </p:txBody>
      </p:sp>
      <p:sp>
        <p:nvSpPr>
          <p:cNvPr id="440" name="Google Shape;440;g2b0cf4e1dfa_0_168"/>
          <p:cNvSpPr/>
          <p:nvPr/>
        </p:nvSpPr>
        <p:spPr>
          <a:xfrm>
            <a:off x="6566267" y="5793833"/>
            <a:ext cx="2243600" cy="862000"/>
          </a:xfrm>
          <a:prstGeom prst="flowChartMagneticDrum">
            <a:avLst/>
          </a:prstGeom>
          <a:solidFill>
            <a:srgbClr val="EA9999"/>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tr-TR" sz="1900">
                <a:solidFill>
                  <a:schemeClr val="lt1"/>
                </a:solidFill>
              </a:rPr>
              <a:t>Kafka,</a:t>
            </a:r>
            <a:endParaRPr sz="1900">
              <a:solidFill>
                <a:schemeClr val="lt1"/>
              </a:solidFill>
            </a:endParaRPr>
          </a:p>
          <a:p>
            <a:pPr indent="0" lvl="0" marL="0" rtl="0" algn="l">
              <a:spcBef>
                <a:spcPts val="0"/>
              </a:spcBef>
              <a:spcAft>
                <a:spcPts val="0"/>
              </a:spcAft>
              <a:buNone/>
            </a:pPr>
            <a:r>
              <a:rPr lang="tr-TR" sz="1900">
                <a:solidFill>
                  <a:schemeClr val="lt1"/>
                </a:solidFill>
              </a:rPr>
              <a:t>RabbitMQ</a:t>
            </a:r>
            <a:endParaRPr sz="1900">
              <a:solidFill>
                <a:schemeClr val="lt1"/>
              </a:solidFill>
            </a:endParaRPr>
          </a:p>
        </p:txBody>
      </p:sp>
      <p:cxnSp>
        <p:nvCxnSpPr>
          <p:cNvPr id="441" name="Google Shape;441;g2b0cf4e1dfa_0_168"/>
          <p:cNvCxnSpPr>
            <a:stCxn id="427" idx="1"/>
            <a:endCxn id="425" idx="3"/>
          </p:cNvCxnSpPr>
          <p:nvPr/>
        </p:nvCxnSpPr>
        <p:spPr>
          <a:xfrm flipH="1">
            <a:off x="1380933" y="2581700"/>
            <a:ext cx="2243400" cy="1585500"/>
          </a:xfrm>
          <a:prstGeom prst="bentConnector3">
            <a:avLst>
              <a:gd fmla="val 12710" name="adj1"/>
            </a:avLst>
          </a:prstGeom>
          <a:noFill/>
          <a:ln cap="flat" cmpd="sng" w="28575">
            <a:solidFill>
              <a:schemeClr val="dk2"/>
            </a:solidFill>
            <a:prstDash val="solid"/>
            <a:round/>
            <a:headEnd len="med" w="med" type="none"/>
            <a:tailEnd len="med" w="med" type="none"/>
          </a:ln>
        </p:spPr>
      </p:cxnSp>
      <p:sp>
        <p:nvSpPr>
          <p:cNvPr id="442" name="Google Shape;442;g2b0cf4e1dfa_0_168"/>
          <p:cNvSpPr/>
          <p:nvPr/>
        </p:nvSpPr>
        <p:spPr>
          <a:xfrm>
            <a:off x="9911500" y="3711150"/>
            <a:ext cx="1446900" cy="385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UI</a:t>
            </a:r>
            <a:endParaRPr sz="1600"/>
          </a:p>
        </p:txBody>
      </p:sp>
      <p:sp>
        <p:nvSpPr>
          <p:cNvPr id="443" name="Google Shape;443;g2b0cf4e1dfa_0_168"/>
          <p:cNvSpPr/>
          <p:nvPr/>
        </p:nvSpPr>
        <p:spPr>
          <a:xfrm>
            <a:off x="9904717" y="5350867"/>
            <a:ext cx="1446900" cy="385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Business</a:t>
            </a:r>
            <a:endParaRPr sz="1600"/>
          </a:p>
        </p:txBody>
      </p:sp>
      <p:sp>
        <p:nvSpPr>
          <p:cNvPr id="444" name="Google Shape;444;g2b0cf4e1dfa_0_168"/>
          <p:cNvSpPr/>
          <p:nvPr/>
        </p:nvSpPr>
        <p:spPr>
          <a:xfrm>
            <a:off x="6447367" y="3088467"/>
            <a:ext cx="777600" cy="385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DAO</a:t>
            </a:r>
            <a:endParaRPr sz="1600"/>
          </a:p>
        </p:txBody>
      </p:sp>
      <p:sp>
        <p:nvSpPr>
          <p:cNvPr id="445" name="Google Shape;445;g2b0cf4e1dfa_0_168"/>
          <p:cNvSpPr/>
          <p:nvPr/>
        </p:nvSpPr>
        <p:spPr>
          <a:xfrm>
            <a:off x="9911483" y="5793833"/>
            <a:ext cx="1446900" cy="385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Persistence</a:t>
            </a:r>
            <a:endParaRPr sz="1600"/>
          </a:p>
        </p:txBody>
      </p:sp>
      <p:sp>
        <p:nvSpPr>
          <p:cNvPr id="446" name="Google Shape;446;g2b0cf4e1dfa_0_168"/>
          <p:cNvSpPr/>
          <p:nvPr/>
        </p:nvSpPr>
        <p:spPr>
          <a:xfrm>
            <a:off x="9911500" y="6338400"/>
            <a:ext cx="447433" cy="3852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solidFill>
                <a:schemeClr val="lt1"/>
              </a:solidFill>
            </a:endParaRPr>
          </a:p>
        </p:txBody>
      </p:sp>
      <p:sp>
        <p:nvSpPr>
          <p:cNvPr id="447" name="Google Shape;447;g2b0cf4e1dfa_0_168"/>
          <p:cNvSpPr/>
          <p:nvPr/>
        </p:nvSpPr>
        <p:spPr>
          <a:xfrm>
            <a:off x="9945300" y="4563067"/>
            <a:ext cx="204300" cy="2043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48" name="Google Shape;448;g2b0cf4e1dfa_0_168"/>
          <p:cNvSpPr/>
          <p:nvPr/>
        </p:nvSpPr>
        <p:spPr>
          <a:xfrm>
            <a:off x="10190467" y="4556700"/>
            <a:ext cx="204300" cy="2043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449" name="Google Shape;449;g2b0cf4e1dfa_0_168"/>
          <p:cNvCxnSpPr>
            <a:stCxn id="447" idx="4"/>
          </p:cNvCxnSpPr>
          <p:nvPr/>
        </p:nvCxnSpPr>
        <p:spPr>
          <a:xfrm>
            <a:off x="10047450" y="4767367"/>
            <a:ext cx="0" cy="323700"/>
          </a:xfrm>
          <a:prstGeom prst="straightConnector1">
            <a:avLst/>
          </a:prstGeom>
          <a:noFill/>
          <a:ln cap="flat" cmpd="sng" w="28575">
            <a:solidFill>
              <a:schemeClr val="dk2"/>
            </a:solidFill>
            <a:prstDash val="solid"/>
            <a:round/>
            <a:headEnd len="med" w="med" type="none"/>
            <a:tailEnd len="med" w="med" type="none"/>
          </a:ln>
        </p:spPr>
      </p:cxnSp>
      <p:cxnSp>
        <p:nvCxnSpPr>
          <p:cNvPr id="450" name="Google Shape;450;g2b0cf4e1dfa_0_168"/>
          <p:cNvCxnSpPr>
            <a:stCxn id="448" idx="4"/>
          </p:cNvCxnSpPr>
          <p:nvPr/>
        </p:nvCxnSpPr>
        <p:spPr>
          <a:xfrm>
            <a:off x="10292617" y="4761000"/>
            <a:ext cx="900" cy="231900"/>
          </a:xfrm>
          <a:prstGeom prst="straightConnector1">
            <a:avLst/>
          </a:prstGeom>
          <a:noFill/>
          <a:ln cap="flat" cmpd="sng" w="28575">
            <a:solidFill>
              <a:schemeClr val="dk2"/>
            </a:solidFill>
            <a:prstDash val="solid"/>
            <a:round/>
            <a:headEnd len="med" w="med" type="none"/>
            <a:tailEnd len="med" w="med" type="none"/>
          </a:ln>
        </p:spPr>
      </p:cxnSp>
      <p:sp>
        <p:nvSpPr>
          <p:cNvPr id="451" name="Google Shape;451;g2b0cf4e1dfa_0_168"/>
          <p:cNvSpPr/>
          <p:nvPr/>
        </p:nvSpPr>
        <p:spPr>
          <a:xfrm>
            <a:off x="9904717" y="4884233"/>
            <a:ext cx="1446900" cy="385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Service API</a:t>
            </a:r>
            <a:endParaRPr sz="1600"/>
          </a:p>
        </p:txBody>
      </p:sp>
      <p:sp>
        <p:nvSpPr>
          <p:cNvPr id="452" name="Google Shape;452;g2b0cf4e1dfa_0_168"/>
          <p:cNvSpPr/>
          <p:nvPr/>
        </p:nvSpPr>
        <p:spPr>
          <a:xfrm>
            <a:off x="11885150" y="5350867"/>
            <a:ext cx="447433" cy="385200"/>
          </a:xfrm>
          <a:prstGeom prst="flowChartMagneticDisk">
            <a:avLst/>
          </a:prstGeom>
          <a:solidFill>
            <a:srgbClr val="D5A6B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solidFill>
                <a:schemeClr val="lt1"/>
              </a:solidFill>
            </a:endParaRPr>
          </a:p>
        </p:txBody>
      </p:sp>
      <p:sp>
        <p:nvSpPr>
          <p:cNvPr id="453" name="Google Shape;453;g2b0cf4e1dfa_0_168"/>
          <p:cNvSpPr txBox="1"/>
          <p:nvPr/>
        </p:nvSpPr>
        <p:spPr>
          <a:xfrm>
            <a:off x="11685769" y="5761633"/>
            <a:ext cx="8676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tr-TR" sz="1600">
                <a:solidFill>
                  <a:schemeClr val="dk2"/>
                </a:solidFill>
              </a:rPr>
              <a:t>Redis</a:t>
            </a:r>
            <a:endParaRPr sz="1600">
              <a:solidFill>
                <a:schemeClr val="dk2"/>
              </a:solidFill>
            </a:endParaRPr>
          </a:p>
        </p:txBody>
      </p:sp>
      <p:cxnSp>
        <p:nvCxnSpPr>
          <p:cNvPr id="454" name="Google Shape;454;g2b0cf4e1dfa_0_168"/>
          <p:cNvCxnSpPr>
            <a:stCxn id="440" idx="4"/>
            <a:endCxn id="443" idx="1"/>
          </p:cNvCxnSpPr>
          <p:nvPr/>
        </p:nvCxnSpPr>
        <p:spPr>
          <a:xfrm flipH="1" rot="10800000">
            <a:off x="8809867" y="5543533"/>
            <a:ext cx="1095000" cy="681300"/>
          </a:xfrm>
          <a:prstGeom prst="bentConnector3">
            <a:avLst>
              <a:gd fmla="val 50002" name="adj1"/>
            </a:avLst>
          </a:prstGeom>
          <a:noFill/>
          <a:ln cap="flat" cmpd="sng" w="28575">
            <a:solidFill>
              <a:schemeClr val="dk2"/>
            </a:solidFill>
            <a:prstDash val="solid"/>
            <a:round/>
            <a:headEnd len="med" w="med" type="none"/>
            <a:tailEnd len="med" w="med" type="none"/>
          </a:ln>
        </p:spPr>
      </p:cxnSp>
      <p:cxnSp>
        <p:nvCxnSpPr>
          <p:cNvPr id="455" name="Google Shape;455;g2b0cf4e1dfa_0_168"/>
          <p:cNvCxnSpPr>
            <a:stCxn id="429" idx="6"/>
            <a:endCxn id="436" idx="1"/>
          </p:cNvCxnSpPr>
          <p:nvPr/>
        </p:nvCxnSpPr>
        <p:spPr>
          <a:xfrm flipH="1" rot="10800000">
            <a:off x="9538100" y="1620450"/>
            <a:ext cx="925500" cy="952500"/>
          </a:xfrm>
          <a:prstGeom prst="bentConnector3">
            <a:avLst>
              <a:gd fmla="val 40990" name="adj1"/>
            </a:avLst>
          </a:prstGeom>
          <a:noFill/>
          <a:ln cap="flat" cmpd="sng" w="28575">
            <a:solidFill>
              <a:schemeClr val="dk2"/>
            </a:solidFill>
            <a:prstDash val="solid"/>
            <a:round/>
            <a:headEnd len="med" w="med" type="none"/>
            <a:tailEnd len="med" w="med" type="none"/>
          </a:ln>
        </p:spPr>
      </p:cxnSp>
      <p:cxnSp>
        <p:nvCxnSpPr>
          <p:cNvPr id="456" name="Google Shape;456;g2b0cf4e1dfa_0_168"/>
          <p:cNvCxnSpPr>
            <a:stCxn id="428" idx="0"/>
            <a:endCxn id="437" idx="1"/>
          </p:cNvCxnSpPr>
          <p:nvPr/>
        </p:nvCxnSpPr>
        <p:spPr>
          <a:xfrm rot="-5400000">
            <a:off x="8834600" y="1016683"/>
            <a:ext cx="1392000" cy="348900"/>
          </a:xfrm>
          <a:prstGeom prst="bentConnector2">
            <a:avLst/>
          </a:prstGeom>
          <a:noFill/>
          <a:ln cap="flat" cmpd="sng" w="28575">
            <a:solidFill>
              <a:schemeClr val="dk2"/>
            </a:solidFill>
            <a:prstDash val="solid"/>
            <a:round/>
            <a:headEnd len="med" w="med" type="none"/>
            <a:tailEnd len="med" w="med" type="none"/>
          </a:ln>
        </p:spPr>
      </p:cxnSp>
      <p:cxnSp>
        <p:nvCxnSpPr>
          <p:cNvPr id="457" name="Google Shape;457;g2b0cf4e1dfa_0_168"/>
          <p:cNvCxnSpPr>
            <a:stCxn id="440" idx="0"/>
            <a:endCxn id="435" idx="3"/>
          </p:cNvCxnSpPr>
          <p:nvPr/>
        </p:nvCxnSpPr>
        <p:spPr>
          <a:xfrm flipH="1" rot="5400000">
            <a:off x="5848917" y="3954683"/>
            <a:ext cx="3212100" cy="466200"/>
          </a:xfrm>
          <a:prstGeom prst="bentConnector2">
            <a:avLst/>
          </a:prstGeom>
          <a:noFill/>
          <a:ln cap="flat" cmpd="sng" w="28575">
            <a:solidFill>
              <a:schemeClr val="dk2"/>
            </a:solidFill>
            <a:prstDash val="solid"/>
            <a:round/>
            <a:headEnd len="med" w="med" type="none"/>
            <a:tailEnd len="med" w="med" type="none"/>
          </a:ln>
        </p:spPr>
      </p:cxnSp>
      <p:sp>
        <p:nvSpPr>
          <p:cNvPr id="458" name="Google Shape;458;g2b0cf4e1dfa_0_168"/>
          <p:cNvSpPr/>
          <p:nvPr/>
        </p:nvSpPr>
        <p:spPr>
          <a:xfrm>
            <a:off x="11775467" y="4167300"/>
            <a:ext cx="666800" cy="533600"/>
          </a:xfrm>
          <a:prstGeom prst="flowChartExtract">
            <a:avLst/>
          </a:prstGeom>
          <a:solidFill>
            <a:srgbClr val="3D85C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59" name="Google Shape;459;g2b0cf4e1dfa_0_168"/>
          <p:cNvSpPr txBox="1"/>
          <p:nvPr/>
        </p:nvSpPr>
        <p:spPr>
          <a:xfrm>
            <a:off x="11675069" y="4724033"/>
            <a:ext cx="8676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tr-TR" sz="1600">
                <a:solidFill>
                  <a:schemeClr val="dk2"/>
                </a:solidFill>
              </a:rPr>
              <a:t>Elastic</a:t>
            </a:r>
            <a:endParaRPr sz="1600">
              <a:solidFill>
                <a:schemeClr val="dk2"/>
              </a:solidFill>
            </a:endParaRPr>
          </a:p>
        </p:txBody>
      </p:sp>
      <p:cxnSp>
        <p:nvCxnSpPr>
          <p:cNvPr id="460" name="Google Shape;460;g2b0cf4e1dfa_0_168"/>
          <p:cNvCxnSpPr>
            <a:stCxn id="458" idx="1"/>
            <a:endCxn id="443" idx="3"/>
          </p:cNvCxnSpPr>
          <p:nvPr/>
        </p:nvCxnSpPr>
        <p:spPr>
          <a:xfrm flipH="1">
            <a:off x="11351767" y="4434100"/>
            <a:ext cx="590400" cy="1109400"/>
          </a:xfrm>
          <a:prstGeom prst="bentConnector3">
            <a:avLst>
              <a:gd fmla="val 64095" name="adj1"/>
            </a:avLst>
          </a:prstGeom>
          <a:noFill/>
          <a:ln cap="flat" cmpd="sng" w="28575">
            <a:solidFill>
              <a:schemeClr val="dk2"/>
            </a:solidFill>
            <a:prstDash val="solid"/>
            <a:round/>
            <a:headEnd len="med" w="med" type="none"/>
            <a:tailEnd len="med" w="med" type="none"/>
          </a:ln>
        </p:spPr>
      </p:cxnSp>
      <p:cxnSp>
        <p:nvCxnSpPr>
          <p:cNvPr id="461" name="Google Shape;461;g2b0cf4e1dfa_0_168"/>
          <p:cNvCxnSpPr>
            <a:stCxn id="452" idx="2"/>
            <a:endCxn id="443" idx="3"/>
          </p:cNvCxnSpPr>
          <p:nvPr/>
        </p:nvCxnSpPr>
        <p:spPr>
          <a:xfrm flipH="1">
            <a:off x="11351750" y="5543467"/>
            <a:ext cx="533400" cy="600"/>
          </a:xfrm>
          <a:prstGeom prst="bentConnector3">
            <a:avLst>
              <a:gd fmla="val 50003" name="adj1"/>
            </a:avLst>
          </a:prstGeom>
          <a:noFill/>
          <a:ln cap="flat" cmpd="sng" w="28575">
            <a:solidFill>
              <a:schemeClr val="dk2"/>
            </a:solidFill>
            <a:prstDash val="solid"/>
            <a:round/>
            <a:headEnd len="med" w="med" type="none"/>
            <a:tailEnd len="med" w="med" type="none"/>
          </a:ln>
        </p:spPr>
      </p:cxnSp>
      <p:sp>
        <p:nvSpPr>
          <p:cNvPr id="462" name="Google Shape;462;g2b0cf4e1dfa_0_168"/>
          <p:cNvSpPr txBox="1"/>
          <p:nvPr/>
        </p:nvSpPr>
        <p:spPr>
          <a:xfrm>
            <a:off x="10399800" y="6407800"/>
            <a:ext cx="9783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tr-TR" sz="1600">
                <a:solidFill>
                  <a:schemeClr val="dk2"/>
                </a:solidFill>
              </a:rPr>
              <a:t>Postgresql</a:t>
            </a:r>
            <a:endParaRPr sz="1600">
              <a:solidFill>
                <a:schemeClr val="dk2"/>
              </a:solidFill>
            </a:endParaRPr>
          </a:p>
        </p:txBody>
      </p:sp>
      <p:sp>
        <p:nvSpPr>
          <p:cNvPr id="463" name="Google Shape;463;g2b0cf4e1dfa_0_168"/>
          <p:cNvSpPr/>
          <p:nvPr/>
        </p:nvSpPr>
        <p:spPr>
          <a:xfrm>
            <a:off x="11525200" y="1353533"/>
            <a:ext cx="666800" cy="533600"/>
          </a:xfrm>
          <a:prstGeom prst="flowChartExtract">
            <a:avLst/>
          </a:prstGeom>
          <a:solidFill>
            <a:srgbClr val="3D85C6"/>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64" name="Google Shape;464;g2b0cf4e1dfa_0_168"/>
          <p:cNvSpPr txBox="1"/>
          <p:nvPr/>
        </p:nvSpPr>
        <p:spPr>
          <a:xfrm>
            <a:off x="11179390" y="1866333"/>
            <a:ext cx="1379100" cy="294900"/>
          </a:xfrm>
          <a:prstGeom prst="rect">
            <a:avLst/>
          </a:prstGeom>
          <a:noFill/>
          <a:ln>
            <a:noFill/>
          </a:ln>
        </p:spPr>
        <p:txBody>
          <a:bodyPr anchorCtr="0" anchor="t" bIns="24000" lIns="24000" spcFirstLastPara="1" rIns="24000" wrap="square" tIns="24000">
            <a:spAutoFit/>
          </a:bodyPr>
          <a:lstStyle/>
          <a:p>
            <a:pPr indent="0" lvl="0" marL="0" rtl="0" algn="ctr">
              <a:spcBef>
                <a:spcPts val="0"/>
              </a:spcBef>
              <a:spcAft>
                <a:spcPts val="0"/>
              </a:spcAft>
              <a:buNone/>
            </a:pPr>
            <a:r>
              <a:rPr lang="tr-TR" sz="1600">
                <a:solidFill>
                  <a:schemeClr val="dk2"/>
                </a:solidFill>
              </a:rPr>
              <a:t>Service</a:t>
            </a:r>
            <a:endParaRPr sz="1600">
              <a:solidFill>
                <a:schemeClr val="dk2"/>
              </a:solidFill>
            </a:endParaRPr>
          </a:p>
        </p:txBody>
      </p:sp>
      <p:cxnSp>
        <p:nvCxnSpPr>
          <p:cNvPr id="465" name="Google Shape;465;g2b0cf4e1dfa_0_168"/>
          <p:cNvCxnSpPr>
            <a:stCxn id="463" idx="1"/>
            <a:endCxn id="436" idx="3"/>
          </p:cNvCxnSpPr>
          <p:nvPr/>
        </p:nvCxnSpPr>
        <p:spPr>
          <a:xfrm flipH="1">
            <a:off x="10797000" y="1620333"/>
            <a:ext cx="894900" cy="600"/>
          </a:xfrm>
          <a:prstGeom prst="bentConnector3">
            <a:avLst>
              <a:gd fmla="val 50000" name="adj1"/>
            </a:avLst>
          </a:prstGeom>
          <a:noFill/>
          <a:ln cap="flat" cmpd="sng" w="28575">
            <a:solidFill>
              <a:schemeClr val="dk2"/>
            </a:solidFill>
            <a:prstDash val="solid"/>
            <a:round/>
            <a:headEnd len="med" w="med" type="none"/>
            <a:tailEnd len="med" w="med" type="none"/>
          </a:ln>
        </p:spPr>
      </p:cxnSp>
      <p:cxnSp>
        <p:nvCxnSpPr>
          <p:cNvPr id="466" name="Google Shape;466;g2b0cf4e1dfa_0_168"/>
          <p:cNvCxnSpPr>
            <a:stCxn id="447" idx="0"/>
            <a:endCxn id="442" idx="2"/>
          </p:cNvCxnSpPr>
          <p:nvPr/>
        </p:nvCxnSpPr>
        <p:spPr>
          <a:xfrm rot="-5400000">
            <a:off x="10107750" y="4035967"/>
            <a:ext cx="466800" cy="587400"/>
          </a:xfrm>
          <a:prstGeom prst="bentConnector3">
            <a:avLst>
              <a:gd fmla="val 49991" name="adj1"/>
            </a:avLst>
          </a:prstGeom>
          <a:noFill/>
          <a:ln cap="flat" cmpd="sng" w="28575">
            <a:solidFill>
              <a:schemeClr val="dk2"/>
            </a:solidFill>
            <a:prstDash val="solid"/>
            <a:round/>
            <a:headEnd len="med" w="med" type="none"/>
            <a:tailEnd len="med" w="med" type="none"/>
          </a:ln>
        </p:spPr>
      </p:cxnSp>
      <p:cxnSp>
        <p:nvCxnSpPr>
          <p:cNvPr id="467" name="Google Shape;467;g2b0cf4e1dfa_0_168"/>
          <p:cNvCxnSpPr>
            <a:stCxn id="448" idx="0"/>
            <a:endCxn id="442" idx="2"/>
          </p:cNvCxnSpPr>
          <p:nvPr/>
        </p:nvCxnSpPr>
        <p:spPr>
          <a:xfrm rot="-5400000">
            <a:off x="10233667" y="4155450"/>
            <a:ext cx="460200" cy="342300"/>
          </a:xfrm>
          <a:prstGeom prst="bentConnector3">
            <a:avLst>
              <a:gd fmla="val 49995"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g1cf4a8bf93b_0_1255"/>
          <p:cNvSpPr txBox="1"/>
          <p:nvPr>
            <p:ph type="title"/>
          </p:nvPr>
        </p:nvSpPr>
        <p:spPr>
          <a:xfrm>
            <a:off x="415650" y="350479"/>
            <a:ext cx="11360700" cy="112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b="1" lang="tr-TR">
                <a:latin typeface="Comfortaa"/>
                <a:ea typeface="Comfortaa"/>
                <a:cs typeface="Comfortaa"/>
                <a:sym typeface="Comfortaa"/>
              </a:rPr>
              <a:t>En Büyük Tehlike:</a:t>
            </a:r>
            <a:endParaRPr b="1">
              <a:latin typeface="Comfortaa"/>
              <a:ea typeface="Comfortaa"/>
              <a:cs typeface="Comfortaa"/>
              <a:sym typeface="Comfortaa"/>
            </a:endParaRPr>
          </a:p>
          <a:p>
            <a:pPr indent="0" lvl="0" marL="0" rtl="0" algn="l">
              <a:lnSpc>
                <a:spcPct val="100000"/>
              </a:lnSpc>
              <a:spcBef>
                <a:spcPts val="0"/>
              </a:spcBef>
              <a:spcAft>
                <a:spcPts val="0"/>
              </a:spcAft>
              <a:buSzPct val="111111"/>
              <a:buNone/>
            </a:pPr>
            <a:r>
              <a:rPr b="1" lang="tr-TR">
                <a:latin typeface="Comfortaa"/>
                <a:ea typeface="Comfortaa"/>
                <a:cs typeface="Comfortaa"/>
                <a:sym typeface="Comfortaa"/>
              </a:rPr>
              <a:t>Teknik Borç</a:t>
            </a:r>
            <a:endParaRPr b="1">
              <a:latin typeface="Comfortaa"/>
              <a:ea typeface="Comfortaa"/>
              <a:cs typeface="Comfortaa"/>
              <a:sym typeface="Comfortaa"/>
            </a:endParaRPr>
          </a:p>
        </p:txBody>
      </p:sp>
      <p:sp>
        <p:nvSpPr>
          <p:cNvPr id="473" name="Google Shape;473;g1cf4a8bf93b_0_1255"/>
          <p:cNvSpPr/>
          <p:nvPr/>
        </p:nvSpPr>
        <p:spPr>
          <a:xfrm>
            <a:off x="415600" y="1864967"/>
            <a:ext cx="4507500" cy="1665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Proje olgunlaştıkça çevikliği azaltan herhangi bir koddur ve gerçek teknik borç tesadüfi değil kasıtlı olarak ortaya çıkar.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Shawn McCormick - Big Commerce</a:t>
            </a:r>
            <a:endParaRPr b="0" i="1" sz="1600" u="none" cap="none" strike="noStrike">
              <a:solidFill>
                <a:srgbClr val="000000"/>
              </a:solidFill>
              <a:latin typeface="Comfortaa"/>
              <a:ea typeface="Comfortaa"/>
              <a:cs typeface="Comfortaa"/>
              <a:sym typeface="Comfortaa"/>
            </a:endParaRPr>
          </a:p>
        </p:txBody>
      </p:sp>
      <p:sp>
        <p:nvSpPr>
          <p:cNvPr id="474" name="Google Shape;474;g1cf4a8bf93b_0_1255"/>
          <p:cNvSpPr/>
          <p:nvPr/>
        </p:nvSpPr>
        <p:spPr>
          <a:xfrm>
            <a:off x="5031800" y="701633"/>
            <a:ext cx="4507500" cy="1898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Bir işletmenin doğru çözüm için gereken zaman ve parayı harcamak yerine mevcut kodu yeni kodlarla yükseltmeyi seçtiğinde maruz kaldığı gerçek maliyettir.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Brad Sousa - Forbes</a:t>
            </a:r>
            <a:endParaRPr b="0" i="1" sz="1600" u="none" cap="none" strike="noStrike">
              <a:solidFill>
                <a:srgbClr val="000000"/>
              </a:solidFill>
              <a:latin typeface="Comfortaa"/>
              <a:ea typeface="Comfortaa"/>
              <a:cs typeface="Comfortaa"/>
              <a:sym typeface="Comfortaa"/>
            </a:endParaRPr>
          </a:p>
        </p:txBody>
      </p:sp>
      <p:sp>
        <p:nvSpPr>
          <p:cNvPr id="475" name="Google Shape;475;g1cf4a8bf93b_0_1255"/>
          <p:cNvSpPr/>
          <p:nvPr/>
        </p:nvSpPr>
        <p:spPr>
          <a:xfrm>
            <a:off x="682767" y="3924533"/>
            <a:ext cx="4507500" cy="1665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Hızlı kazançlar elde etmek için yazılıma eklenen ve ileride düzeltilmesi için daha fazla çaba gerektiren herhangi bir koddur.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Trey Huffine - GitConnected</a:t>
            </a:r>
            <a:endParaRPr b="0" i="1" sz="1600" u="none" cap="none" strike="noStrike">
              <a:solidFill>
                <a:srgbClr val="000000"/>
              </a:solidFill>
              <a:latin typeface="Comfortaa"/>
              <a:ea typeface="Comfortaa"/>
              <a:cs typeface="Comfortaa"/>
              <a:sym typeface="Comfortaa"/>
            </a:endParaRPr>
          </a:p>
        </p:txBody>
      </p:sp>
      <p:sp>
        <p:nvSpPr>
          <p:cNvPr id="476" name="Google Shape;476;g1cf4a8bf93b_0_1255"/>
          <p:cNvSpPr/>
          <p:nvPr/>
        </p:nvSpPr>
        <p:spPr>
          <a:xfrm>
            <a:off x="7363833" y="2953700"/>
            <a:ext cx="4507500" cy="15948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Kasti veya değil müşteri isteklerine veya uygulama kısıtlarına(deadline gibi) öncelik veren yazılım geliştirme eylemlerinin sonucudur.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Science Direct</a:t>
            </a:r>
            <a:endParaRPr b="0" i="1" sz="1600" u="none" cap="none" strike="noStrike">
              <a:solidFill>
                <a:srgbClr val="000000"/>
              </a:solidFill>
              <a:latin typeface="Comfortaa"/>
              <a:ea typeface="Comfortaa"/>
              <a:cs typeface="Comfortaa"/>
              <a:sym typeface="Comfortaa"/>
            </a:endParaRPr>
          </a:p>
        </p:txBody>
      </p:sp>
      <p:sp>
        <p:nvSpPr>
          <p:cNvPr id="477" name="Google Shape;477;g1cf4a8bf93b_0_1255"/>
          <p:cNvSpPr/>
          <p:nvPr/>
        </p:nvSpPr>
        <p:spPr>
          <a:xfrm>
            <a:off x="5748033" y="4668967"/>
            <a:ext cx="4507500" cy="2042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Hedefe daha hızlı ulaşmak için koda kestirme yollar eklediğinizde bugün normalden daha fazlasını yapabilirsiniz ama sonra daha yüksek bir maliyet ödersiniz.</a:t>
            </a:r>
            <a:br>
              <a:rPr b="0" i="0" lang="tr-TR" sz="1600" u="none" cap="none" strike="noStrike">
                <a:solidFill>
                  <a:srgbClr val="000000"/>
                </a:solidFill>
                <a:latin typeface="Comfortaa"/>
                <a:ea typeface="Comfortaa"/>
                <a:cs typeface="Comfortaa"/>
                <a:sym typeface="Comfortaa"/>
              </a:rPr>
            </a:b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Hackernoon’dan Biri</a:t>
            </a:r>
            <a:endParaRPr b="0" i="1" sz="1600" u="none" cap="none" strike="noStrike">
              <a:solidFill>
                <a:srgbClr val="000000"/>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1" name="Shape 481"/>
        <p:cNvGrpSpPr/>
        <p:nvPr/>
      </p:nvGrpSpPr>
      <p:grpSpPr>
        <a:xfrm>
          <a:off x="0" y="0"/>
          <a:ext cx="0" cy="0"/>
          <a:chOff x="0" y="0"/>
          <a:chExt cx="0" cy="0"/>
        </a:xfrm>
      </p:grpSpPr>
      <p:sp>
        <p:nvSpPr>
          <p:cNvPr id="482" name="Google Shape;482;g1cf4a8bf93b_0_1408"/>
          <p:cNvSpPr txBox="1"/>
          <p:nvPr>
            <p:ph type="title"/>
          </p:nvPr>
        </p:nvSpPr>
        <p:spPr>
          <a:xfrm>
            <a:off x="568430" y="390475"/>
            <a:ext cx="66468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b="1" lang="tr-TR">
                <a:latin typeface="Comfortaa"/>
                <a:ea typeface="Comfortaa"/>
                <a:cs typeface="Comfortaa"/>
                <a:sym typeface="Comfortaa"/>
              </a:rPr>
              <a:t>Rakamlarla Teknik Borç</a:t>
            </a:r>
            <a:endParaRPr b="1">
              <a:latin typeface="Comfortaa"/>
              <a:ea typeface="Comfortaa"/>
              <a:cs typeface="Comfortaa"/>
              <a:sym typeface="Comfortaa"/>
            </a:endParaRPr>
          </a:p>
        </p:txBody>
      </p:sp>
      <p:sp>
        <p:nvSpPr>
          <p:cNvPr id="483" name="Google Shape;483;g1cf4a8bf93b_0_1408"/>
          <p:cNvSpPr txBox="1"/>
          <p:nvPr>
            <p:ph idx="1" type="body"/>
          </p:nvPr>
        </p:nvSpPr>
        <p:spPr>
          <a:xfrm>
            <a:off x="415600" y="1560767"/>
            <a:ext cx="11360700" cy="50844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00000"/>
              </a:lnSpc>
              <a:spcBef>
                <a:spcPts val="0"/>
              </a:spcBef>
              <a:spcAft>
                <a:spcPts val="0"/>
              </a:spcAft>
              <a:buSzPts val="2400"/>
              <a:buChar char="●"/>
            </a:pPr>
            <a:r>
              <a:rPr lang="tr-TR" sz="2800">
                <a:latin typeface="Comfortaa"/>
                <a:ea typeface="Comfortaa"/>
                <a:cs typeface="Comfortaa"/>
                <a:sym typeface="Comfortaa"/>
              </a:rPr>
              <a:t>1.31 Trilyon $ :</a:t>
            </a:r>
            <a:r>
              <a:rPr lang="tr-TR" sz="1700">
                <a:latin typeface="Comfortaa"/>
                <a:ea typeface="Comfortaa"/>
                <a:cs typeface="Comfortaa"/>
                <a:sym typeface="Comfortaa"/>
              </a:rPr>
              <a:t> Sadece Birleşik Devletler’ de ciddi sorunlara yol açabilecek teknik borç düzeltme maliyeti 1.31 Trilyon dolar civarında </a:t>
            </a:r>
            <a:r>
              <a:rPr i="1" lang="tr-TR" sz="1700">
                <a:latin typeface="Comfortaa"/>
                <a:ea typeface="Comfortaa"/>
                <a:cs typeface="Comfortaa"/>
                <a:sym typeface="Comfortaa"/>
              </a:rPr>
              <a:t>(CISQ)</a:t>
            </a:r>
            <a:endParaRPr i="1" sz="1700">
              <a:latin typeface="Comfortaa"/>
              <a:ea typeface="Comfortaa"/>
              <a:cs typeface="Comfortaa"/>
              <a:sym typeface="Comfortaa"/>
            </a:endParaRPr>
          </a:p>
          <a:p>
            <a:pPr indent="-425450" lvl="0" marL="609600" rtl="0" algn="l">
              <a:lnSpc>
                <a:spcPct val="100000"/>
              </a:lnSpc>
              <a:spcBef>
                <a:spcPts val="1600"/>
              </a:spcBef>
              <a:spcAft>
                <a:spcPts val="0"/>
              </a:spcAft>
              <a:buSzPts val="1900"/>
              <a:buChar char="●"/>
            </a:pPr>
            <a:r>
              <a:rPr lang="tr-TR" sz="2800">
                <a:latin typeface="Comfortaa"/>
                <a:ea typeface="Comfortaa"/>
                <a:cs typeface="Comfortaa"/>
                <a:sym typeface="Comfortaa"/>
              </a:rPr>
              <a:t>2.84 Trilyon $ :</a:t>
            </a:r>
            <a:r>
              <a:rPr lang="tr-TR" sz="3900">
                <a:latin typeface="Comfortaa"/>
                <a:ea typeface="Comfortaa"/>
                <a:cs typeface="Comfortaa"/>
                <a:sym typeface="Comfortaa"/>
              </a:rPr>
              <a:t> </a:t>
            </a:r>
            <a:r>
              <a:rPr lang="tr-TR" sz="1700">
                <a:latin typeface="Comfortaa"/>
                <a:ea typeface="Comfortaa"/>
                <a:cs typeface="Comfortaa"/>
                <a:sym typeface="Comfortaa"/>
              </a:rPr>
              <a:t>Gartner’ a göre ciddi sorunlara yol açabilecek teknik borç düzeltme maliyeti sadece 2020 için 2.84 Trilyon $.</a:t>
            </a:r>
            <a:endParaRPr sz="1700">
              <a:latin typeface="Comfortaa"/>
              <a:ea typeface="Comfortaa"/>
              <a:cs typeface="Comfortaa"/>
              <a:sym typeface="Comfortaa"/>
            </a:endParaRPr>
          </a:p>
          <a:p>
            <a:pPr indent="-425450" lvl="0" marL="609600" rtl="0" algn="l">
              <a:lnSpc>
                <a:spcPct val="100000"/>
              </a:lnSpc>
              <a:spcBef>
                <a:spcPts val="1600"/>
              </a:spcBef>
              <a:spcAft>
                <a:spcPts val="0"/>
              </a:spcAft>
              <a:buSzPts val="1900"/>
              <a:buChar char="●"/>
            </a:pPr>
            <a:r>
              <a:rPr lang="tr-TR" sz="2800">
                <a:latin typeface="Comfortaa"/>
                <a:ea typeface="Comfortaa"/>
                <a:cs typeface="Comfortaa"/>
                <a:sym typeface="Comfortaa"/>
              </a:rPr>
              <a:t>45”, 462 Milyon $: </a:t>
            </a:r>
            <a:r>
              <a:rPr lang="tr-TR" sz="1700">
                <a:latin typeface="Comfortaa"/>
                <a:ea typeface="Comfortaa"/>
                <a:cs typeface="Comfortaa"/>
                <a:sym typeface="Comfortaa"/>
              </a:rPr>
              <a:t>Bir regülasyonu hatalı uygulayan NYSE firması 45 dakikada 462 milyon dolar zarar ediyor.</a:t>
            </a:r>
            <a:endParaRPr i="1" sz="1700">
              <a:latin typeface="Comfortaa"/>
              <a:ea typeface="Comfortaa"/>
              <a:cs typeface="Comfortaa"/>
              <a:sym typeface="Comfortaa"/>
            </a:endParaRPr>
          </a:p>
          <a:p>
            <a:pPr indent="-457200" lvl="0" marL="609600" rtl="0" algn="l">
              <a:lnSpc>
                <a:spcPct val="100000"/>
              </a:lnSpc>
              <a:spcBef>
                <a:spcPts val="1600"/>
              </a:spcBef>
              <a:spcAft>
                <a:spcPts val="0"/>
              </a:spcAft>
              <a:buSzPts val="2400"/>
              <a:buChar char="●"/>
            </a:pPr>
            <a:r>
              <a:rPr lang="tr-TR" sz="2800">
                <a:latin typeface="Comfortaa"/>
                <a:ea typeface="Comfortaa"/>
                <a:cs typeface="Comfortaa"/>
                <a:sym typeface="Comfortaa"/>
              </a:rPr>
              <a:t>%60 :</a:t>
            </a:r>
            <a:r>
              <a:rPr lang="tr-TR" sz="2300">
                <a:latin typeface="Comfortaa"/>
                <a:ea typeface="Comfortaa"/>
                <a:cs typeface="Comfortaa"/>
                <a:sym typeface="Comfortaa"/>
              </a:rPr>
              <a:t> </a:t>
            </a:r>
            <a:r>
              <a:rPr lang="tr-TR" sz="1700">
                <a:latin typeface="Comfortaa"/>
                <a:ea typeface="Comfortaa"/>
                <a:cs typeface="Comfortaa"/>
                <a:sym typeface="Comfortaa"/>
              </a:rPr>
              <a:t>CIO’ların %60’ı son üç yıllık dönemde teknik borçların gözle görülür şekilde arttığını ifade ediyor </a:t>
            </a:r>
            <a:r>
              <a:rPr i="1" lang="tr-TR" sz="1700">
                <a:latin typeface="Comfortaa"/>
                <a:ea typeface="Comfortaa"/>
                <a:cs typeface="Comfortaa"/>
                <a:sym typeface="Comfortaa"/>
              </a:rPr>
              <a:t>(McKinsey)</a:t>
            </a:r>
            <a:endParaRPr i="1" sz="1700">
              <a:latin typeface="Comfortaa"/>
              <a:ea typeface="Comfortaa"/>
              <a:cs typeface="Comfortaa"/>
              <a:sym typeface="Comfortaa"/>
            </a:endParaRPr>
          </a:p>
          <a:p>
            <a:pPr indent="-457200" lvl="0" marL="609600" rtl="0" algn="l">
              <a:lnSpc>
                <a:spcPct val="100000"/>
              </a:lnSpc>
              <a:spcBef>
                <a:spcPts val="1600"/>
              </a:spcBef>
              <a:spcAft>
                <a:spcPts val="0"/>
              </a:spcAft>
              <a:buSzPts val="2400"/>
              <a:buChar char="●"/>
            </a:pPr>
            <a:r>
              <a:rPr lang="tr-TR" sz="2800">
                <a:latin typeface="Comfortaa"/>
                <a:ea typeface="Comfortaa"/>
                <a:cs typeface="Comfortaa"/>
                <a:sym typeface="Comfortaa"/>
              </a:rPr>
              <a:t>%10 - %20 : </a:t>
            </a:r>
            <a:r>
              <a:rPr lang="tr-TR" sz="1700">
                <a:latin typeface="Comfortaa"/>
                <a:ea typeface="Comfortaa"/>
                <a:cs typeface="Comfortaa"/>
                <a:sym typeface="Comfortaa"/>
              </a:rPr>
              <a:t>Yeni ürünlere ayrılan bütçenin teknik borç için harcanan miktarı. </a:t>
            </a:r>
            <a:r>
              <a:rPr i="1" lang="tr-TR" sz="1700">
                <a:latin typeface="Comfortaa"/>
                <a:ea typeface="Comfortaa"/>
                <a:cs typeface="Comfortaa"/>
                <a:sym typeface="Comfortaa"/>
              </a:rPr>
              <a:t>(McKinsey)</a:t>
            </a:r>
            <a:endParaRPr i="1" sz="1700">
              <a:latin typeface="Comfortaa"/>
              <a:ea typeface="Comfortaa"/>
              <a:cs typeface="Comfortaa"/>
              <a:sym typeface="Comfortaa"/>
            </a:endParaRPr>
          </a:p>
          <a:p>
            <a:pPr indent="-457200" lvl="0" marL="609600" rtl="0" algn="l">
              <a:lnSpc>
                <a:spcPct val="100000"/>
              </a:lnSpc>
              <a:spcBef>
                <a:spcPts val="1600"/>
              </a:spcBef>
              <a:spcAft>
                <a:spcPts val="1600"/>
              </a:spcAft>
              <a:buSzPts val="2400"/>
              <a:buChar char="●"/>
            </a:pPr>
            <a:r>
              <a:rPr lang="tr-TR" sz="2800">
                <a:latin typeface="Comfortaa"/>
                <a:ea typeface="Comfortaa"/>
                <a:cs typeface="Comfortaa"/>
                <a:sym typeface="Comfortaa"/>
              </a:rPr>
              <a:t>3.61 $ :</a:t>
            </a:r>
            <a:r>
              <a:rPr lang="tr-TR" sz="2300">
                <a:latin typeface="Comfortaa"/>
                <a:ea typeface="Comfortaa"/>
                <a:cs typeface="Comfortaa"/>
                <a:sym typeface="Comfortaa"/>
              </a:rPr>
              <a:t> </a:t>
            </a:r>
            <a:r>
              <a:rPr lang="tr-TR" sz="1700">
                <a:latin typeface="Comfortaa"/>
                <a:ea typeface="Comfortaa"/>
                <a:cs typeface="Comfortaa"/>
                <a:sym typeface="Comfortaa"/>
              </a:rPr>
              <a:t>CAST’ a göre kod satırı başına ortalama teknik borç maliyeti.</a:t>
            </a:r>
            <a:endParaRPr i="1" sz="1700">
              <a:latin typeface="Comfortaa"/>
              <a:ea typeface="Comfortaa"/>
              <a:cs typeface="Comfortaa"/>
              <a:sym typeface="Comfortaa"/>
            </a:endParaRPr>
          </a:p>
        </p:txBody>
      </p:sp>
      <p:pic>
        <p:nvPicPr>
          <p:cNvPr id="484" name="Google Shape;484;g1cf4a8bf93b_0_1408"/>
          <p:cNvPicPr preferRelativeResize="0"/>
          <p:nvPr/>
        </p:nvPicPr>
        <p:blipFill rotWithShape="1">
          <a:blip r:embed="rId3">
            <a:alphaModFix/>
          </a:blip>
          <a:srcRect b="0" l="0" r="0" t="0"/>
          <a:stretch/>
        </p:blipFill>
        <p:spPr>
          <a:xfrm>
            <a:off x="10410850" y="141797"/>
            <a:ext cx="1453975" cy="145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931c6802a2_0_962"/>
          <p:cNvSpPr txBox="1"/>
          <p:nvPr>
            <p:ph idx="1" type="body"/>
          </p:nvPr>
        </p:nvSpPr>
        <p:spPr>
          <a:xfrm>
            <a:off x="1111800" y="2228400"/>
            <a:ext cx="9968400" cy="24012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0"/>
              </a:spcAft>
              <a:buSzPts val="2400"/>
              <a:buNone/>
            </a:pPr>
            <a:r>
              <a:rPr b="0" i="1" lang="tr-TR" sz="2500" u="none" cap="none" strike="noStrike"/>
              <a:t>Herhangi birisi bilgisayarın anlayabileceği biçimde kod yazabilir. İyi programcılar, insanların anlayabileceği şekilde kod yazar.</a:t>
            </a:r>
            <a:br>
              <a:rPr b="0" i="1" lang="tr-TR" sz="2500" u="none" cap="none" strike="noStrike"/>
            </a:br>
            <a:br>
              <a:rPr b="0" i="1" lang="tr-TR" sz="2500" u="none" cap="none" strike="noStrike"/>
            </a:br>
            <a:r>
              <a:rPr b="0" i="1" lang="tr-TR" sz="2500" u="none" cap="none" strike="noStrike"/>
              <a:t>Martin Fowler</a:t>
            </a:r>
            <a:endParaRPr b="0" i="0" sz="25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931c6802a2_0_80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tr-TR"/>
              <a:t>Popüler Kodlama İhlalleri</a:t>
            </a:r>
            <a:endParaRPr/>
          </a:p>
        </p:txBody>
      </p:sp>
      <p:sp>
        <p:nvSpPr>
          <p:cNvPr id="495" name="Google Shape;495;g2931c6802a2_0_800"/>
          <p:cNvSpPr txBox="1"/>
          <p:nvPr>
            <p:ph idx="1" type="body"/>
          </p:nvPr>
        </p:nvSpPr>
        <p:spPr>
          <a:xfrm>
            <a:off x="415600" y="1460433"/>
            <a:ext cx="11360700" cy="5245200"/>
          </a:xfrm>
          <a:prstGeom prst="rect">
            <a:avLst/>
          </a:prstGeom>
        </p:spPr>
        <p:txBody>
          <a:bodyPr anchorCtr="0" anchor="t" bIns="121900" lIns="121900" spcFirstLastPara="1" rIns="121900" wrap="square" tIns="121900">
            <a:normAutofit lnSpcReduction="10000"/>
          </a:bodyPr>
          <a:lstStyle/>
          <a:p>
            <a:pPr indent="-457200" lvl="0" marL="609600" rtl="0" algn="l">
              <a:spcBef>
                <a:spcPts val="0"/>
              </a:spcBef>
              <a:spcAft>
                <a:spcPts val="0"/>
              </a:spcAft>
              <a:buSzPts val="2400"/>
              <a:buChar char="●"/>
            </a:pPr>
            <a:r>
              <a:rPr lang="tr-TR"/>
              <a:t>Refactor this method to reduce its Cognitive Complexity from 254 to the 10 allowed.</a:t>
            </a:r>
            <a:endParaRPr/>
          </a:p>
          <a:p>
            <a:pPr indent="-457200" lvl="0" marL="609600" rtl="0" algn="l">
              <a:spcBef>
                <a:spcPts val="0"/>
              </a:spcBef>
              <a:spcAft>
                <a:spcPts val="0"/>
              </a:spcAft>
              <a:buSzPts val="2400"/>
              <a:buChar char="●"/>
            </a:pPr>
            <a:r>
              <a:rPr lang="tr-TR"/>
              <a:t>Method has n parameters, which is greater than the 7 authorized.</a:t>
            </a:r>
            <a:endParaRPr/>
          </a:p>
          <a:p>
            <a:pPr indent="-457200" lvl="0" marL="609600" rtl="0" algn="l">
              <a:spcBef>
                <a:spcPts val="0"/>
              </a:spcBef>
              <a:spcAft>
                <a:spcPts val="0"/>
              </a:spcAft>
              <a:buSzPts val="2400"/>
              <a:buChar char="●"/>
            </a:pPr>
            <a:r>
              <a:rPr lang="tr-TR"/>
              <a:t>Remove this useless assignment to local variable 'data'.</a:t>
            </a:r>
            <a:endParaRPr/>
          </a:p>
          <a:p>
            <a:pPr indent="-457200" lvl="0" marL="609600" rtl="0" algn="l">
              <a:spcBef>
                <a:spcPts val="0"/>
              </a:spcBef>
              <a:spcAft>
                <a:spcPts val="0"/>
              </a:spcAft>
              <a:buSzPts val="2400"/>
              <a:buChar char="●"/>
            </a:pPr>
            <a:r>
              <a:rPr lang="tr-TR"/>
              <a:t>Remove the unused local variable 'data'.</a:t>
            </a:r>
            <a:endParaRPr/>
          </a:p>
          <a:p>
            <a:pPr indent="-457200" lvl="0" marL="609600" rtl="0" algn="l">
              <a:spcBef>
                <a:spcPts val="0"/>
              </a:spcBef>
              <a:spcAft>
                <a:spcPts val="0"/>
              </a:spcAft>
              <a:buSzPts val="2400"/>
              <a:buChar char="●"/>
            </a:pPr>
            <a:r>
              <a:rPr lang="tr-TR"/>
              <a:t>Change return type to 'void'; not a single caller uses the returned value.</a:t>
            </a:r>
            <a:endParaRPr/>
          </a:p>
          <a:p>
            <a:pPr indent="-457200" lvl="0" marL="609600" rtl="0" algn="l">
              <a:spcBef>
                <a:spcPts val="0"/>
              </a:spcBef>
              <a:spcAft>
                <a:spcPts val="0"/>
              </a:spcAft>
              <a:buSzPts val="2400"/>
              <a:buChar char="●"/>
            </a:pPr>
            <a:r>
              <a:rPr lang="tr-TR"/>
              <a:t>Change this code to use a stronger protocol.</a:t>
            </a:r>
            <a:endParaRPr/>
          </a:p>
          <a:p>
            <a:pPr indent="-457200" lvl="0" marL="609600" rtl="0" algn="l">
              <a:spcBef>
                <a:spcPts val="0"/>
              </a:spcBef>
              <a:spcAft>
                <a:spcPts val="0"/>
              </a:spcAft>
              <a:buSzPts val="2400"/>
              <a:buChar char="●"/>
            </a:pPr>
            <a:r>
              <a:rPr lang="tr-TR"/>
              <a:t>Merge this if statement with the enclosing one.</a:t>
            </a:r>
            <a:endParaRPr/>
          </a:p>
          <a:p>
            <a:pPr indent="-457200" lvl="0" marL="609600" rtl="0" algn="l">
              <a:spcBef>
                <a:spcPts val="0"/>
              </a:spcBef>
              <a:spcAft>
                <a:spcPts val="0"/>
              </a:spcAft>
              <a:buSzPts val="2400"/>
              <a:buChar char="●"/>
            </a:pPr>
            <a:r>
              <a:rPr lang="tr-TR"/>
              <a:t>Make this method private or simplify its parameters to not use multidimensional/jagged arrays.</a:t>
            </a:r>
            <a:endParaRPr/>
          </a:p>
          <a:p>
            <a:pPr indent="-457200" lvl="0" marL="609600" rtl="0" algn="l">
              <a:spcBef>
                <a:spcPts val="0"/>
              </a:spcBef>
              <a:spcAft>
                <a:spcPts val="0"/>
              </a:spcAft>
              <a:buSzPts val="2400"/>
              <a:buChar char="●"/>
            </a:pPr>
            <a:r>
              <a:rPr lang="tr-TR"/>
              <a:t>Consider reworking this 'switch' to reduce the number of 'case's from 41 to at most 30.</a:t>
            </a:r>
            <a:endParaRPr/>
          </a:p>
          <a:p>
            <a:pPr indent="-457200" lvl="0" marL="609600" rtl="0" algn="l">
              <a:spcBef>
                <a:spcPts val="0"/>
              </a:spcBef>
              <a:spcAft>
                <a:spcPts val="0"/>
              </a:spcAft>
              <a:buSzPts val="2400"/>
              <a:buChar char="●"/>
            </a:pPr>
            <a:r>
              <a:rPr lang="tr-T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sp>
        <p:nvSpPr>
          <p:cNvPr id="501" name="Google Shape;501;g2931c6802a2_0_361"/>
          <p:cNvSpPr/>
          <p:nvPr/>
        </p:nvSpPr>
        <p:spPr>
          <a:xfrm>
            <a:off x="2400300" y="4521200"/>
            <a:ext cx="1054500" cy="5973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pic>
        <p:nvPicPr>
          <p:cNvPr id="502" name="Google Shape;502;g2931c6802a2_0_361"/>
          <p:cNvPicPr preferRelativeResize="0"/>
          <p:nvPr/>
        </p:nvPicPr>
        <p:blipFill rotWithShape="1">
          <a:blip r:embed="rId3">
            <a:alphaModFix/>
          </a:blip>
          <a:srcRect b="0" l="0" r="0" t="999"/>
          <a:stretch/>
        </p:blipFill>
        <p:spPr>
          <a:xfrm>
            <a:off x="2019674" y="1277325"/>
            <a:ext cx="8284699" cy="5065201"/>
          </a:xfrm>
          <a:prstGeom prst="rect">
            <a:avLst/>
          </a:prstGeom>
          <a:noFill/>
          <a:ln cap="flat" cmpd="sng" w="9525">
            <a:solidFill>
              <a:srgbClr val="C00000"/>
            </a:solidFill>
            <a:prstDash val="solid"/>
            <a:round/>
            <a:headEnd len="sm" w="sm" type="none"/>
            <a:tailEnd len="sm" w="sm" type="none"/>
          </a:ln>
        </p:spPr>
      </p:pic>
      <p:sp>
        <p:nvSpPr>
          <p:cNvPr id="503" name="Google Shape;503;g2931c6802a2_0_361"/>
          <p:cNvSpPr/>
          <p:nvPr/>
        </p:nvSpPr>
        <p:spPr>
          <a:xfrm>
            <a:off x="2241550" y="5263044"/>
            <a:ext cx="1429500" cy="842100"/>
          </a:xfrm>
          <a:prstGeom prst="rect">
            <a:avLst/>
          </a:prstGeom>
          <a:noFill/>
          <a:ln cap="flat" cmpd="sng" w="381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504" name="Google Shape;504;g2931c6802a2_0_361"/>
          <p:cNvSpPr txBox="1"/>
          <p:nvPr>
            <p:ph idx="4294967295" type="title"/>
          </p:nvPr>
        </p:nvSpPr>
        <p:spPr>
          <a:xfrm>
            <a:off x="619532" y="481467"/>
            <a:ext cx="11211300" cy="744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tr-TR" sz="3200">
                <a:solidFill>
                  <a:srgbClr val="000000"/>
                </a:solidFill>
              </a:rPr>
              <a:t>SonarQube ile Bulgu Analizi</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pic>
        <p:nvPicPr>
          <p:cNvPr id="283" name="Google Shape;283;p2"/>
          <p:cNvPicPr preferRelativeResize="0"/>
          <p:nvPr/>
        </p:nvPicPr>
        <p:blipFill rotWithShape="1">
          <a:blip r:embed="rId3">
            <a:alphaModFix/>
          </a:blip>
          <a:srcRect b="0" l="0" r="0" t="0"/>
          <a:stretch/>
        </p:blipFill>
        <p:spPr>
          <a:xfrm>
            <a:off x="7581310" y="494598"/>
            <a:ext cx="4610688" cy="2690224"/>
          </a:xfrm>
          <a:prstGeom prst="rect">
            <a:avLst/>
          </a:prstGeom>
          <a:noFill/>
          <a:ln>
            <a:noFill/>
          </a:ln>
        </p:spPr>
      </p:pic>
      <p:sp>
        <p:nvSpPr>
          <p:cNvPr id="284" name="Google Shape;284;p2"/>
          <p:cNvSpPr txBox="1"/>
          <p:nvPr/>
        </p:nvSpPr>
        <p:spPr>
          <a:xfrm>
            <a:off x="154350" y="704550"/>
            <a:ext cx="11339100" cy="5448900"/>
          </a:xfrm>
          <a:prstGeom prst="rect">
            <a:avLst/>
          </a:prstGeom>
          <a:noFill/>
          <a:ln>
            <a:noFill/>
          </a:ln>
        </p:spPr>
        <p:txBody>
          <a:bodyPr anchorCtr="0" anchor="t" bIns="45700" lIns="91425" spcFirstLastPara="1" rIns="91425" wrap="square" tIns="45700">
            <a:spAutoFit/>
          </a:bodyPr>
          <a:lstStyle/>
          <a:p>
            <a:pPr indent="-25400" lvl="0" marL="25400" marR="0" rtl="0" algn="l">
              <a:lnSpc>
                <a:spcPct val="150000"/>
              </a:lnSpc>
              <a:spcBef>
                <a:spcPts val="0"/>
              </a:spcBef>
              <a:spcAft>
                <a:spcPts val="0"/>
              </a:spcAft>
              <a:buClr>
                <a:srgbClr val="AEABAB"/>
              </a:buClr>
              <a:buSzPts val="2400"/>
              <a:buFont typeface="Comfortaa"/>
              <a:buChar char="•"/>
            </a:pPr>
            <a:r>
              <a:rPr b="0" i="0" lang="tr-TR" sz="2400" u="none" cap="none" strike="noStrike">
                <a:solidFill>
                  <a:srgbClr val="AEABAB"/>
                </a:solidFill>
                <a:latin typeface="Comfortaa"/>
                <a:ea typeface="Comfortaa"/>
                <a:cs typeface="Comfortaa"/>
                <a:sym typeface="Comfortaa"/>
              </a:rPr>
              <a:t>1976: </a:t>
            </a:r>
            <a:r>
              <a:rPr b="0" i="0" lang="tr-TR" sz="2400" u="none" cap="none" strike="noStrike">
                <a:solidFill>
                  <a:schemeClr val="dk1"/>
                </a:solidFill>
                <a:latin typeface="Comfortaa"/>
                <a:ea typeface="Comfortaa"/>
                <a:cs typeface="Comfortaa"/>
                <a:sym typeface="Comfortaa"/>
              </a:rPr>
              <a:t>Burak Selim Şenyurt dünyaya gelir.</a:t>
            </a:r>
            <a:endParaRPr b="0" i="0" sz="2400" u="none" cap="none" strike="noStrike">
              <a:solidFill>
                <a:schemeClr val="dk1"/>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FF00FF"/>
              </a:buClr>
              <a:buSzPts val="2400"/>
              <a:buFont typeface="Comfortaa"/>
              <a:buChar char="•"/>
            </a:pPr>
            <a:r>
              <a:rPr b="0" i="0" lang="tr-TR" sz="2400" u="none" cap="none" strike="noStrike">
                <a:solidFill>
                  <a:srgbClr val="FF00FF"/>
                </a:solidFill>
                <a:latin typeface="Comfortaa"/>
                <a:ea typeface="Comfortaa"/>
                <a:cs typeface="Comfortaa"/>
                <a:sym typeface="Comfortaa"/>
              </a:rPr>
              <a:t>1984:</a:t>
            </a:r>
            <a:r>
              <a:rPr b="0" i="0" lang="tr-TR" sz="2400" u="none" cap="none" strike="noStrike">
                <a:solidFill>
                  <a:schemeClr val="dk1"/>
                </a:solidFill>
                <a:latin typeface="Comfortaa"/>
                <a:ea typeface="Comfortaa"/>
                <a:cs typeface="Comfortaa"/>
                <a:sym typeface="Comfortaa"/>
              </a:rPr>
              <a:t> Atari’de ilk bilgisayar oyununu oynar.</a:t>
            </a:r>
            <a:endParaRPr b="0" i="0" sz="2400" u="none" cap="none" strike="noStrike">
              <a:solidFill>
                <a:schemeClr val="dk1"/>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0000FF"/>
              </a:buClr>
              <a:buSzPts val="2400"/>
              <a:buFont typeface="Comfortaa"/>
              <a:buChar char="•"/>
            </a:pPr>
            <a:r>
              <a:rPr b="0" i="0" lang="tr-TR" sz="2400" u="none" cap="none" strike="noStrike">
                <a:solidFill>
                  <a:srgbClr val="0000FF"/>
                </a:solidFill>
                <a:latin typeface="Comfortaa"/>
                <a:ea typeface="Comfortaa"/>
                <a:cs typeface="Comfortaa"/>
                <a:sym typeface="Comfortaa"/>
              </a:rPr>
              <a:t>1996:</a:t>
            </a:r>
            <a:r>
              <a:rPr b="0" i="0" lang="tr-TR" sz="2400" u="none" cap="none" strike="noStrike">
                <a:solidFill>
                  <a:schemeClr val="dk1"/>
                </a:solidFill>
                <a:latin typeface="Comfortaa"/>
                <a:ea typeface="Comfortaa"/>
                <a:cs typeface="Comfortaa"/>
                <a:sym typeface="Comfortaa"/>
              </a:rPr>
              <a:t> Delphi ile ilk parasını kazanır.</a:t>
            </a:r>
            <a:endParaRPr b="0" i="0" sz="2400" u="none" cap="none" strike="noStrike">
              <a:solidFill>
                <a:srgbClr val="000000"/>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A64D79"/>
              </a:buClr>
              <a:buSzPts val="2400"/>
              <a:buFont typeface="Comfortaa"/>
              <a:buChar char="•"/>
            </a:pPr>
            <a:r>
              <a:rPr b="0" i="0" lang="tr-TR" sz="2400" u="none" cap="none" strike="noStrike">
                <a:solidFill>
                  <a:srgbClr val="A64D79"/>
                </a:solidFill>
                <a:latin typeface="Comfortaa"/>
                <a:ea typeface="Comfortaa"/>
                <a:cs typeface="Comfortaa"/>
                <a:sym typeface="Comfortaa"/>
              </a:rPr>
              <a:t>1999:</a:t>
            </a:r>
            <a:r>
              <a:rPr b="0" i="0" lang="tr-TR" sz="2400" u="none" cap="none" strike="noStrike">
                <a:solidFill>
                  <a:schemeClr val="dk1"/>
                </a:solidFill>
                <a:latin typeface="Comfortaa"/>
                <a:ea typeface="Comfortaa"/>
                <a:cs typeface="Comfortaa"/>
                <a:sym typeface="Comfortaa"/>
              </a:rPr>
              <a:t> Y.T.Ü. Matematik Mühendisliğini bitirir.</a:t>
            </a:r>
            <a:endParaRPr b="0" i="0" sz="2400" u="none" cap="none" strike="noStrike">
              <a:solidFill>
                <a:srgbClr val="000000"/>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A64D79"/>
              </a:buClr>
              <a:buSzPts val="2400"/>
              <a:buFont typeface="Comfortaa"/>
              <a:buChar char="•"/>
            </a:pPr>
            <a:r>
              <a:rPr b="0" i="0" lang="tr-TR" sz="2400" u="none" cap="none" strike="noStrike">
                <a:solidFill>
                  <a:srgbClr val="A64D79"/>
                </a:solidFill>
                <a:latin typeface="Comfortaa"/>
                <a:ea typeface="Comfortaa"/>
                <a:cs typeface="Comfortaa"/>
                <a:sym typeface="Comfortaa"/>
              </a:rPr>
              <a:t>1999:</a:t>
            </a:r>
            <a:r>
              <a:rPr b="0" i="0" lang="tr-TR" sz="2400" u="none" cap="none" strike="noStrike">
                <a:solidFill>
                  <a:schemeClr val="dk1"/>
                </a:solidFill>
                <a:latin typeface="Comfortaa"/>
                <a:ea typeface="Comfortaa"/>
                <a:cs typeface="Comfortaa"/>
                <a:sym typeface="Comfortaa"/>
              </a:rPr>
              <a:t> Bilgi İşlem Sorumlusu olarak işe başlar.</a:t>
            </a:r>
            <a:endParaRPr b="0" i="0" sz="2400" u="none" cap="none" strike="noStrike">
              <a:solidFill>
                <a:schemeClr val="dk1"/>
              </a:solidFill>
              <a:latin typeface="Comfortaa"/>
              <a:ea typeface="Comfortaa"/>
              <a:cs typeface="Comfortaa"/>
              <a:sym typeface="Comfortaa"/>
            </a:endParaRPr>
          </a:p>
          <a:p>
            <a:pPr indent="-25400" lvl="0" marL="25400" marR="0" rtl="0" algn="l">
              <a:lnSpc>
                <a:spcPct val="150000"/>
              </a:lnSpc>
              <a:spcBef>
                <a:spcPts val="0"/>
              </a:spcBef>
              <a:spcAft>
                <a:spcPts val="0"/>
              </a:spcAft>
              <a:buClr>
                <a:schemeClr val="dk1"/>
              </a:buClr>
              <a:buSzPts val="2400"/>
              <a:buFont typeface="Comfortaa"/>
              <a:buChar char="•"/>
            </a:pPr>
            <a:r>
              <a:rPr lang="tr-TR" sz="2400">
                <a:solidFill>
                  <a:schemeClr val="dk1"/>
                </a:solidFill>
                <a:latin typeface="Comfortaa"/>
                <a:ea typeface="Comfortaa"/>
                <a:cs typeface="Comfortaa"/>
                <a:sym typeface="Comfortaa"/>
              </a:rPr>
              <a:t>2001: 16 Ay Yedek Subaylık hizmetini tamamlamıştır.</a:t>
            </a:r>
            <a:endParaRPr sz="2400">
              <a:solidFill>
                <a:schemeClr val="dk1"/>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ED7D31"/>
              </a:buClr>
              <a:buSzPts val="2400"/>
              <a:buFont typeface="Comfortaa"/>
              <a:buChar char="•"/>
            </a:pPr>
            <a:r>
              <a:rPr b="0" i="0" lang="tr-TR" sz="2400" u="none" cap="none" strike="noStrike">
                <a:solidFill>
                  <a:srgbClr val="ED7D31"/>
                </a:solidFill>
                <a:latin typeface="Comfortaa"/>
                <a:ea typeface="Comfortaa"/>
                <a:cs typeface="Comfortaa"/>
                <a:sym typeface="Comfortaa"/>
              </a:rPr>
              <a:t>2003:</a:t>
            </a:r>
            <a:r>
              <a:rPr b="0" i="0" lang="tr-TR" sz="2400" u="none" cap="none" strike="noStrike">
                <a:solidFill>
                  <a:schemeClr val="dk1"/>
                </a:solidFill>
                <a:latin typeface="Comfortaa"/>
                <a:ea typeface="Comfortaa"/>
                <a:cs typeface="Comfortaa"/>
                <a:sym typeface="Comfortaa"/>
              </a:rPr>
              <a:t> Blogunda ilk yazısını paylaşır.</a:t>
            </a:r>
            <a:endParaRPr b="0" i="0" sz="2400" u="none" cap="none" strike="noStrike">
              <a:solidFill>
                <a:srgbClr val="000000"/>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4A86E8"/>
              </a:buClr>
              <a:buSzPts val="2400"/>
              <a:buFont typeface="Comfortaa"/>
              <a:buChar char="•"/>
            </a:pPr>
            <a:r>
              <a:rPr b="0" i="0" lang="tr-TR" sz="2400" u="none" cap="none" strike="noStrike">
                <a:solidFill>
                  <a:srgbClr val="4A86E8"/>
                </a:solidFill>
                <a:latin typeface="Comfortaa"/>
                <a:ea typeface="Comfortaa"/>
                <a:cs typeface="Comfortaa"/>
                <a:sym typeface="Comfortaa"/>
              </a:rPr>
              <a:t>2023: </a:t>
            </a:r>
            <a:r>
              <a:rPr b="0" i="0" lang="tr-TR" sz="2400" u="none" cap="none" strike="noStrike">
                <a:solidFill>
                  <a:schemeClr val="dk1"/>
                </a:solidFill>
                <a:latin typeface="Comfortaa"/>
                <a:ea typeface="Comfortaa"/>
                <a:cs typeface="Comfortaa"/>
                <a:sym typeface="Comfortaa"/>
              </a:rPr>
              <a:t>Şu ana kadar</a:t>
            </a:r>
            <a:r>
              <a:rPr b="0" i="0" lang="tr-TR" sz="2400" u="none" cap="none" strike="noStrike">
                <a:solidFill>
                  <a:srgbClr val="4A86E8"/>
                </a:solidFill>
                <a:latin typeface="Comfortaa"/>
                <a:ea typeface="Comfortaa"/>
                <a:cs typeface="Comfortaa"/>
                <a:sym typeface="Comfortaa"/>
              </a:rPr>
              <a:t> </a:t>
            </a:r>
            <a:r>
              <a:rPr b="0" i="0" lang="tr-TR" sz="2400" u="none" cap="none" strike="noStrike">
                <a:solidFill>
                  <a:srgbClr val="0070C0"/>
                </a:solidFill>
                <a:latin typeface="Comfortaa"/>
                <a:ea typeface="Comfortaa"/>
                <a:cs typeface="Comfortaa"/>
                <a:sym typeface="Comfortaa"/>
              </a:rPr>
              <a:t>7 farklı şirkette</a:t>
            </a:r>
            <a:r>
              <a:rPr b="0" i="0" lang="tr-TR" sz="2400" u="none" cap="none" strike="noStrike">
                <a:solidFill>
                  <a:schemeClr val="dk1"/>
                </a:solidFill>
                <a:latin typeface="Comfortaa"/>
                <a:ea typeface="Comfortaa"/>
                <a:cs typeface="Comfortaa"/>
                <a:sym typeface="Comfortaa"/>
              </a:rPr>
              <a:t> çalışmıştır.</a:t>
            </a:r>
            <a:endParaRPr b="0" i="0" sz="2400" u="none" cap="none" strike="noStrike">
              <a:solidFill>
                <a:srgbClr val="000000"/>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00B0F0"/>
              </a:buClr>
              <a:buSzPts val="2400"/>
              <a:buFont typeface="Comfortaa"/>
              <a:buChar char="•"/>
            </a:pPr>
            <a:r>
              <a:rPr b="0" i="0" lang="tr-TR" sz="2400" u="none" cap="none" strike="noStrike">
                <a:solidFill>
                  <a:srgbClr val="00B0F0"/>
                </a:solidFill>
                <a:latin typeface="Comfortaa"/>
                <a:ea typeface="Comfortaa"/>
                <a:cs typeface="Comfortaa"/>
                <a:sym typeface="Comfortaa"/>
              </a:rPr>
              <a:t>2023: Doğuş Teknoloji’de</a:t>
            </a:r>
            <a:r>
              <a:rPr b="0" i="0" lang="tr-TR" sz="2400" u="none" cap="none" strike="noStrike">
                <a:solidFill>
                  <a:schemeClr val="dk1"/>
                </a:solidFill>
                <a:latin typeface="Comfortaa"/>
                <a:ea typeface="Comfortaa"/>
                <a:cs typeface="Comfortaa"/>
                <a:sym typeface="Comfortaa"/>
              </a:rPr>
              <a:t> </a:t>
            </a:r>
            <a:r>
              <a:rPr lang="tr-TR" sz="2400">
                <a:solidFill>
                  <a:schemeClr val="dk1"/>
                </a:solidFill>
                <a:latin typeface="Comfortaa"/>
                <a:ea typeface="Comfortaa"/>
                <a:cs typeface="Comfortaa"/>
                <a:sym typeface="Comfortaa"/>
              </a:rPr>
              <a:t>6ncı </a:t>
            </a:r>
            <a:r>
              <a:rPr b="0" i="0" lang="tr-TR" sz="2400" u="none" cap="none" strike="noStrike">
                <a:solidFill>
                  <a:schemeClr val="dk1"/>
                </a:solidFill>
                <a:latin typeface="Comfortaa"/>
                <a:ea typeface="Comfortaa"/>
                <a:cs typeface="Comfortaa"/>
                <a:sym typeface="Comfortaa"/>
              </a:rPr>
              <a:t>yılıdır.</a:t>
            </a:r>
            <a:endParaRPr b="0" i="0" sz="2400" u="none" cap="none" strike="noStrike">
              <a:solidFill>
                <a:srgbClr val="000000"/>
              </a:solidFill>
              <a:latin typeface="Comfortaa"/>
              <a:ea typeface="Comfortaa"/>
              <a:cs typeface="Comfortaa"/>
              <a:sym typeface="Comfortaa"/>
            </a:endParaRPr>
          </a:p>
          <a:p>
            <a:pPr indent="-25400" lvl="0" marL="25400" marR="0" rtl="0" algn="l">
              <a:lnSpc>
                <a:spcPct val="150000"/>
              </a:lnSpc>
              <a:spcBef>
                <a:spcPts val="0"/>
              </a:spcBef>
              <a:spcAft>
                <a:spcPts val="0"/>
              </a:spcAft>
              <a:buClr>
                <a:srgbClr val="00B050"/>
              </a:buClr>
              <a:buSzPts val="2400"/>
              <a:buFont typeface="Comfortaa"/>
              <a:buChar char="•"/>
            </a:pPr>
            <a:r>
              <a:rPr b="0" i="0" lang="tr-TR" sz="2400" u="none" cap="none" strike="noStrike">
                <a:solidFill>
                  <a:srgbClr val="00B050"/>
                </a:solidFill>
                <a:latin typeface="Comfortaa"/>
                <a:ea typeface="Comfortaa"/>
                <a:cs typeface="Comfortaa"/>
                <a:sym typeface="Comfortaa"/>
              </a:rPr>
              <a:t>Son 1</a:t>
            </a:r>
            <a:r>
              <a:rPr lang="tr-TR" sz="2400">
                <a:solidFill>
                  <a:srgbClr val="00B050"/>
                </a:solidFill>
                <a:latin typeface="Comfortaa"/>
                <a:ea typeface="Comfortaa"/>
                <a:cs typeface="Comfortaa"/>
                <a:sym typeface="Comfortaa"/>
              </a:rPr>
              <a:t>5</a:t>
            </a:r>
            <a:r>
              <a:rPr b="0" i="0" lang="tr-TR" sz="2400" u="none" cap="none" strike="noStrike">
                <a:solidFill>
                  <a:srgbClr val="00B050"/>
                </a:solidFill>
                <a:latin typeface="Comfortaa"/>
                <a:ea typeface="Comfortaa"/>
                <a:cs typeface="Comfortaa"/>
                <a:sym typeface="Comfortaa"/>
              </a:rPr>
              <a:t> yılda</a:t>
            </a:r>
            <a:r>
              <a:rPr b="0" i="0" lang="tr-TR" sz="2400" u="none" cap="none" strike="noStrike">
                <a:solidFill>
                  <a:schemeClr val="dk1"/>
                </a:solidFill>
                <a:latin typeface="Comfortaa"/>
                <a:ea typeface="Comfortaa"/>
                <a:cs typeface="Comfortaa"/>
                <a:sym typeface="Comfortaa"/>
              </a:rPr>
              <a:t> çalıştığı 3 şirket çevik metodoloji dönüşümü geçirmiştir.</a:t>
            </a:r>
            <a:endParaRPr b="0" i="0" sz="2400" u="none" cap="none" strike="noStrike">
              <a:solidFill>
                <a:schemeClr val="dk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931c6802a2_0_369"/>
          <p:cNvPicPr preferRelativeResize="0"/>
          <p:nvPr/>
        </p:nvPicPr>
        <p:blipFill>
          <a:blip r:embed="rId3">
            <a:alphaModFix/>
          </a:blip>
          <a:stretch>
            <a:fillRect/>
          </a:stretch>
        </p:blipFill>
        <p:spPr>
          <a:xfrm>
            <a:off x="328613" y="457200"/>
            <a:ext cx="11534775" cy="594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g2931c6802a2_0_805"/>
          <p:cNvPicPr preferRelativeResize="0"/>
          <p:nvPr/>
        </p:nvPicPr>
        <p:blipFill rotWithShape="1">
          <a:blip r:embed="rId3">
            <a:alphaModFix/>
          </a:blip>
          <a:srcRect b="0" l="20575" r="20569" t="0"/>
          <a:stretch/>
        </p:blipFill>
        <p:spPr>
          <a:xfrm>
            <a:off x="0" y="0"/>
            <a:ext cx="6096000" cy="6858001"/>
          </a:xfrm>
          <a:prstGeom prst="rect">
            <a:avLst/>
          </a:prstGeom>
          <a:noFill/>
          <a:ln>
            <a:noFill/>
          </a:ln>
        </p:spPr>
      </p:pic>
      <p:sp>
        <p:nvSpPr>
          <p:cNvPr id="516" name="Google Shape;516;g2931c6802a2_0_805"/>
          <p:cNvSpPr txBox="1"/>
          <p:nvPr>
            <p:ph type="title"/>
          </p:nvPr>
        </p:nvSpPr>
        <p:spPr>
          <a:xfrm>
            <a:off x="6470433" y="310867"/>
            <a:ext cx="5355300" cy="15753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tr-TR"/>
              <a:t>Temiz Kod Kriterleri?</a:t>
            </a:r>
            <a:endParaRPr/>
          </a:p>
        </p:txBody>
      </p:sp>
      <p:sp>
        <p:nvSpPr>
          <p:cNvPr id="517" name="Google Shape;517;g2931c6802a2_0_805"/>
          <p:cNvSpPr txBox="1"/>
          <p:nvPr>
            <p:ph idx="1" type="body"/>
          </p:nvPr>
        </p:nvSpPr>
        <p:spPr>
          <a:xfrm>
            <a:off x="6470525" y="2230300"/>
            <a:ext cx="5355300" cy="2721300"/>
          </a:xfrm>
          <a:prstGeom prst="rect">
            <a:avLst/>
          </a:prstGeom>
        </p:spPr>
        <p:txBody>
          <a:bodyPr anchorCtr="0" anchor="t" bIns="121900" lIns="121900" spcFirstLastPara="1" rIns="121900" wrap="square" tIns="121900">
            <a:noAutofit/>
          </a:bodyPr>
          <a:lstStyle/>
          <a:p>
            <a:pPr indent="-482600" lvl="0" marL="609600" rtl="0" algn="l">
              <a:spcBef>
                <a:spcPts val="0"/>
              </a:spcBef>
              <a:spcAft>
                <a:spcPts val="0"/>
              </a:spcAft>
              <a:buSzPts val="2800"/>
              <a:buChar char="●"/>
            </a:pPr>
            <a:r>
              <a:rPr lang="tr-TR" sz="2800"/>
              <a:t>Kolay Okunur</a:t>
            </a:r>
            <a:endParaRPr sz="2800"/>
          </a:p>
          <a:p>
            <a:pPr indent="-482600" lvl="0" marL="609600" rtl="0" algn="l">
              <a:spcBef>
                <a:spcPts val="0"/>
              </a:spcBef>
              <a:spcAft>
                <a:spcPts val="0"/>
              </a:spcAft>
              <a:buSzPts val="2800"/>
              <a:buChar char="●"/>
            </a:pPr>
            <a:r>
              <a:rPr lang="tr-TR" sz="2800"/>
              <a:t>Bakımı kolaydır</a:t>
            </a:r>
            <a:endParaRPr sz="2800"/>
          </a:p>
          <a:p>
            <a:pPr indent="-482600" lvl="0" marL="609600" rtl="0" algn="l">
              <a:spcBef>
                <a:spcPts val="0"/>
              </a:spcBef>
              <a:spcAft>
                <a:spcPts val="0"/>
              </a:spcAft>
              <a:buSzPts val="2800"/>
              <a:buChar char="●"/>
            </a:pPr>
            <a:r>
              <a:rPr lang="tr-TR" sz="2800"/>
              <a:t>Basittir</a:t>
            </a:r>
            <a:endParaRPr sz="2800"/>
          </a:p>
          <a:p>
            <a:pPr indent="-482600" lvl="0" marL="609600" rtl="0" algn="l">
              <a:spcBef>
                <a:spcPts val="0"/>
              </a:spcBef>
              <a:spcAft>
                <a:spcPts val="0"/>
              </a:spcAft>
              <a:buSzPts val="2800"/>
              <a:buChar char="●"/>
            </a:pPr>
            <a:r>
              <a:rPr lang="tr-TR" sz="2800"/>
              <a:t>Test edilebilirdir</a:t>
            </a:r>
            <a:endParaRPr sz="2800"/>
          </a:p>
          <a:p>
            <a:pPr indent="-482600" lvl="0" marL="609600" rtl="0" algn="l">
              <a:spcBef>
                <a:spcPts val="0"/>
              </a:spcBef>
              <a:spcAft>
                <a:spcPts val="0"/>
              </a:spcAft>
              <a:buSzPts val="2800"/>
              <a:buChar char="●"/>
            </a:pPr>
            <a:r>
              <a:rPr lang="tr-TR" sz="2800"/>
              <a:t>Tekrar etmez</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aphicFrame>
        <p:nvGraphicFramePr>
          <p:cNvPr id="522" name="Google Shape;522;g1cf4a8bf93b_0_1669"/>
          <p:cNvGraphicFramePr/>
          <p:nvPr/>
        </p:nvGraphicFramePr>
        <p:xfrm>
          <a:off x="203200" y="203200"/>
          <a:ext cx="3000000" cy="3000000"/>
        </p:xfrm>
        <a:graphic>
          <a:graphicData uri="http://schemas.openxmlformats.org/drawingml/2006/table">
            <a:tbl>
              <a:tblPr>
                <a:noFill/>
                <a:tableStyleId>{52D2A50A-6743-4074-935C-A9EE1FF452AD}</a:tableStyleId>
              </a:tblPr>
              <a:tblGrid>
                <a:gridCol w="1778000"/>
                <a:gridCol w="1447800"/>
                <a:gridCol w="2197100"/>
                <a:gridCol w="1270000"/>
                <a:gridCol w="1549400"/>
                <a:gridCol w="1130300"/>
                <a:gridCol w="2489200"/>
              </a:tblGrid>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CAST(1998)</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Jenkins, Maven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 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Efficiency, Changeability, Robustness, Transferability,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0: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Sonargraph(2006)</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Computation of several metrics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Eclipse, Gradle, IntelliJ Jenkins, Maven, VS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Changeability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1: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NDepend (2007)</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Estimated man-time to fix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Azure, Jenkins, VS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Changeability, Robustness, Testability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2: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SonarQube (2007)</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Eclipse, IntelliJ, VS, Azure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API,GUI, CLI, CI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Reliability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3: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Squore (2010)</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Yok</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Changeability, Reliability, Efficiency, Portability, Security, Testability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4: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CodeMRI (2013</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Design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Not estimated</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 Linux</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Yok</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CLI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Efficiency, Robustness, Portability, Testability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5: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 Inspector (2019)</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Effort needed to avoid high TD</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Github, Gitlab, Bitbucket Jenkins, Travis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Changeability, Portability, Testability, Maintainability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6: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DV8 (2019)</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Number of affected files and lines of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 MAC</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Depends, Jenkins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Maintainability,Evolvability, Security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522:7: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SymfonyInsight (2019)</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Yok</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GUI,CI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Maintainability, Reliability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522:8:6"/>
                      </a:ext>
                    </a:extLst>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g1cf4a8bf93b_1_0"/>
          <p:cNvPicPr preferRelativeResize="0"/>
          <p:nvPr/>
        </p:nvPicPr>
        <p:blipFill rotWithShape="1">
          <a:blip r:embed="rId3">
            <a:alphaModFix/>
          </a:blip>
          <a:srcRect b="0" l="0" r="0" t="0"/>
          <a:stretch/>
        </p:blipFill>
        <p:spPr>
          <a:xfrm>
            <a:off x="9766121" y="281257"/>
            <a:ext cx="2018588" cy="2490805"/>
          </a:xfrm>
          <a:prstGeom prst="rect">
            <a:avLst/>
          </a:prstGeom>
          <a:noFill/>
          <a:ln>
            <a:noFill/>
          </a:ln>
        </p:spPr>
      </p:pic>
      <p:pic>
        <p:nvPicPr>
          <p:cNvPr id="528" name="Google Shape;528;g1cf4a8bf93b_1_0"/>
          <p:cNvPicPr preferRelativeResize="0"/>
          <p:nvPr/>
        </p:nvPicPr>
        <p:blipFill rotWithShape="1">
          <a:blip r:embed="rId4">
            <a:alphaModFix/>
          </a:blip>
          <a:srcRect b="0" l="0" r="0" t="0"/>
          <a:stretch/>
        </p:blipFill>
        <p:spPr>
          <a:xfrm>
            <a:off x="7522209" y="281260"/>
            <a:ext cx="2018589" cy="2649899"/>
          </a:xfrm>
          <a:prstGeom prst="rect">
            <a:avLst/>
          </a:prstGeom>
          <a:noFill/>
          <a:ln>
            <a:noFill/>
          </a:ln>
        </p:spPr>
      </p:pic>
      <p:pic>
        <p:nvPicPr>
          <p:cNvPr id="529" name="Google Shape;529;g1cf4a8bf93b_1_0"/>
          <p:cNvPicPr preferRelativeResize="0"/>
          <p:nvPr/>
        </p:nvPicPr>
        <p:blipFill rotWithShape="1">
          <a:blip r:embed="rId5">
            <a:alphaModFix/>
          </a:blip>
          <a:srcRect b="0" l="0" r="0" t="0"/>
          <a:stretch/>
        </p:blipFill>
        <p:spPr>
          <a:xfrm>
            <a:off x="497875" y="3614725"/>
            <a:ext cx="1984901" cy="2444448"/>
          </a:xfrm>
          <a:prstGeom prst="rect">
            <a:avLst/>
          </a:prstGeom>
          <a:noFill/>
          <a:ln>
            <a:noFill/>
          </a:ln>
        </p:spPr>
      </p:pic>
      <p:pic>
        <p:nvPicPr>
          <p:cNvPr id="530" name="Google Shape;530;g1cf4a8bf93b_1_0"/>
          <p:cNvPicPr preferRelativeResize="0"/>
          <p:nvPr/>
        </p:nvPicPr>
        <p:blipFill rotWithShape="1">
          <a:blip r:embed="rId6">
            <a:alphaModFix/>
          </a:blip>
          <a:srcRect b="0" l="0" r="0" t="0"/>
          <a:stretch/>
        </p:blipFill>
        <p:spPr>
          <a:xfrm>
            <a:off x="2782750" y="3614732"/>
            <a:ext cx="1984900" cy="2599647"/>
          </a:xfrm>
          <a:prstGeom prst="rect">
            <a:avLst/>
          </a:prstGeom>
          <a:noFill/>
          <a:ln>
            <a:noFill/>
          </a:ln>
        </p:spPr>
      </p:pic>
      <p:pic>
        <p:nvPicPr>
          <p:cNvPr id="531" name="Google Shape;531;g1cf4a8bf93b_1_0"/>
          <p:cNvPicPr preferRelativeResize="0"/>
          <p:nvPr/>
        </p:nvPicPr>
        <p:blipFill rotWithShape="1">
          <a:blip r:embed="rId7">
            <a:alphaModFix/>
          </a:blip>
          <a:srcRect b="0" l="0" r="0" t="0"/>
          <a:stretch/>
        </p:blipFill>
        <p:spPr>
          <a:xfrm>
            <a:off x="5035925" y="3593938"/>
            <a:ext cx="1984900" cy="2641228"/>
          </a:xfrm>
          <a:prstGeom prst="rect">
            <a:avLst/>
          </a:prstGeom>
          <a:noFill/>
          <a:ln>
            <a:noFill/>
          </a:ln>
        </p:spPr>
      </p:pic>
      <p:pic>
        <p:nvPicPr>
          <p:cNvPr id="532" name="Google Shape;532;g1cf4a8bf93b_1_0"/>
          <p:cNvPicPr preferRelativeResize="0"/>
          <p:nvPr/>
        </p:nvPicPr>
        <p:blipFill rotWithShape="1">
          <a:blip r:embed="rId8">
            <a:alphaModFix/>
          </a:blip>
          <a:srcRect b="0" l="0" r="0" t="0"/>
          <a:stretch/>
        </p:blipFill>
        <p:spPr>
          <a:xfrm>
            <a:off x="7522200" y="3600424"/>
            <a:ext cx="1898150" cy="2473055"/>
          </a:xfrm>
          <a:prstGeom prst="rect">
            <a:avLst/>
          </a:prstGeom>
          <a:noFill/>
          <a:ln>
            <a:noFill/>
          </a:ln>
        </p:spPr>
      </p:pic>
      <p:pic>
        <p:nvPicPr>
          <p:cNvPr id="533" name="Google Shape;533;g1cf4a8bf93b_1_0"/>
          <p:cNvPicPr preferRelativeResize="0"/>
          <p:nvPr/>
        </p:nvPicPr>
        <p:blipFill>
          <a:blip r:embed="rId9">
            <a:alphaModFix/>
          </a:blip>
          <a:stretch>
            <a:fillRect/>
          </a:stretch>
        </p:blipFill>
        <p:spPr>
          <a:xfrm>
            <a:off x="497875" y="218025"/>
            <a:ext cx="2100763" cy="2776350"/>
          </a:xfrm>
          <a:prstGeom prst="rect">
            <a:avLst/>
          </a:prstGeom>
          <a:noFill/>
          <a:ln>
            <a:noFill/>
          </a:ln>
        </p:spPr>
      </p:pic>
      <p:pic>
        <p:nvPicPr>
          <p:cNvPr id="534" name="Google Shape;534;g1cf4a8bf93b_1_0"/>
          <p:cNvPicPr preferRelativeResize="0"/>
          <p:nvPr/>
        </p:nvPicPr>
        <p:blipFill>
          <a:blip r:embed="rId10">
            <a:alphaModFix/>
          </a:blip>
          <a:stretch>
            <a:fillRect/>
          </a:stretch>
        </p:blipFill>
        <p:spPr>
          <a:xfrm>
            <a:off x="2782751" y="218025"/>
            <a:ext cx="2100774" cy="2776346"/>
          </a:xfrm>
          <a:prstGeom prst="rect">
            <a:avLst/>
          </a:prstGeom>
          <a:noFill/>
          <a:ln>
            <a:noFill/>
          </a:ln>
        </p:spPr>
      </p:pic>
      <p:pic>
        <p:nvPicPr>
          <p:cNvPr id="535" name="Google Shape;535;g1cf4a8bf93b_1_0"/>
          <p:cNvPicPr preferRelativeResize="0"/>
          <p:nvPr/>
        </p:nvPicPr>
        <p:blipFill>
          <a:blip r:embed="rId11">
            <a:alphaModFix/>
          </a:blip>
          <a:stretch>
            <a:fillRect/>
          </a:stretch>
        </p:blipFill>
        <p:spPr>
          <a:xfrm>
            <a:off x="5035925" y="218025"/>
            <a:ext cx="2100774" cy="2776365"/>
          </a:xfrm>
          <a:prstGeom prst="rect">
            <a:avLst/>
          </a:prstGeom>
          <a:noFill/>
          <a:ln>
            <a:noFill/>
          </a:ln>
        </p:spPr>
      </p:pic>
      <p:pic>
        <p:nvPicPr>
          <p:cNvPr id="536" name="Google Shape;536;g1cf4a8bf93b_1_0"/>
          <p:cNvPicPr preferRelativeResize="0"/>
          <p:nvPr/>
        </p:nvPicPr>
        <p:blipFill>
          <a:blip r:embed="rId12">
            <a:alphaModFix/>
          </a:blip>
          <a:stretch>
            <a:fillRect/>
          </a:stretch>
        </p:blipFill>
        <p:spPr>
          <a:xfrm>
            <a:off x="9725025" y="3520667"/>
            <a:ext cx="2100774" cy="26325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18"/>
          <p:cNvGrpSpPr/>
          <p:nvPr/>
        </p:nvGrpSpPr>
        <p:grpSpPr>
          <a:xfrm>
            <a:off x="0" y="0"/>
            <a:ext cx="12192001" cy="6858004"/>
            <a:chOff x="0" y="0"/>
            <a:chExt cx="12192001" cy="6858004"/>
          </a:xfrm>
        </p:grpSpPr>
        <p:pic>
          <p:nvPicPr>
            <p:cNvPr descr="metin içeren bir resim&#10;&#10;Açıklama otomatik olarak oluşturuldu" id="542" name="Google Shape;542;p18"/>
            <p:cNvPicPr preferRelativeResize="0"/>
            <p:nvPr/>
          </p:nvPicPr>
          <p:blipFill rotWithShape="1">
            <a:blip r:embed="rId3">
              <a:alphaModFix amt="51000"/>
            </a:blip>
            <a:srcRect b="28237" l="0" r="0" t="28238"/>
            <a:stretch/>
          </p:blipFill>
          <p:spPr>
            <a:xfrm>
              <a:off x="0" y="0"/>
              <a:ext cx="6096034" cy="3429004"/>
            </a:xfrm>
            <a:prstGeom prst="rect">
              <a:avLst/>
            </a:prstGeom>
            <a:noFill/>
            <a:ln>
              <a:noFill/>
            </a:ln>
          </p:spPr>
        </p:pic>
        <p:pic>
          <p:nvPicPr>
            <p:cNvPr id="543" name="Google Shape;543;p18"/>
            <p:cNvPicPr preferRelativeResize="0"/>
            <p:nvPr/>
          </p:nvPicPr>
          <p:blipFill rotWithShape="1">
            <a:blip r:embed="rId4">
              <a:alphaModFix amt="51000"/>
            </a:blip>
            <a:srcRect b="28276" l="0" r="0" t="28280"/>
            <a:stretch/>
          </p:blipFill>
          <p:spPr>
            <a:xfrm>
              <a:off x="6095967" y="0"/>
              <a:ext cx="6096034" cy="3429005"/>
            </a:xfrm>
            <a:prstGeom prst="rect">
              <a:avLst/>
            </a:prstGeom>
            <a:noFill/>
            <a:ln>
              <a:noFill/>
            </a:ln>
          </p:spPr>
        </p:pic>
        <p:pic>
          <p:nvPicPr>
            <p:cNvPr descr="metin içeren bir resim&#10;&#10;Açıklama otomatik olarak oluşturuldu" id="544" name="Google Shape;544;p18"/>
            <p:cNvPicPr preferRelativeResize="0"/>
            <p:nvPr/>
          </p:nvPicPr>
          <p:blipFill rotWithShape="1">
            <a:blip r:embed="rId5">
              <a:alphaModFix amt="51000"/>
            </a:blip>
            <a:srcRect b="27953" l="0" r="0" t="27959"/>
            <a:stretch/>
          </p:blipFill>
          <p:spPr>
            <a:xfrm>
              <a:off x="0" y="3429000"/>
              <a:ext cx="6096034" cy="3429000"/>
            </a:xfrm>
            <a:prstGeom prst="rect">
              <a:avLst/>
            </a:prstGeom>
            <a:noFill/>
            <a:ln>
              <a:noFill/>
            </a:ln>
          </p:spPr>
        </p:pic>
        <p:pic>
          <p:nvPicPr>
            <p:cNvPr descr="kitap, metin içeren bir resim&#10;&#10;Açıklama otomatik olarak oluşturuldu" id="545" name="Google Shape;545;p18"/>
            <p:cNvPicPr preferRelativeResize="0"/>
            <p:nvPr/>
          </p:nvPicPr>
          <p:blipFill rotWithShape="1">
            <a:blip r:embed="rId6">
              <a:alphaModFix amt="51000"/>
            </a:blip>
            <a:srcRect b="28330" l="0" r="0" t="28330"/>
            <a:stretch/>
          </p:blipFill>
          <p:spPr>
            <a:xfrm>
              <a:off x="6095967" y="3429000"/>
              <a:ext cx="6096034" cy="3429004"/>
            </a:xfrm>
            <a:prstGeom prst="rect">
              <a:avLst/>
            </a:prstGeom>
            <a:noFill/>
            <a:ln>
              <a:noFill/>
            </a:ln>
          </p:spPr>
        </p:pic>
      </p:grpSp>
      <p:sp>
        <p:nvSpPr>
          <p:cNvPr id="546" name="Google Shape;546;p18"/>
          <p:cNvSpPr txBox="1"/>
          <p:nvPr/>
        </p:nvSpPr>
        <p:spPr>
          <a:xfrm>
            <a:off x="2201850" y="2351550"/>
            <a:ext cx="7788300" cy="215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tr-TR" sz="3200">
                <a:solidFill>
                  <a:schemeClr val="lt1"/>
                </a:solidFill>
                <a:highlight>
                  <a:srgbClr val="00B0F0"/>
                </a:highlight>
                <a:latin typeface="Comfortaa"/>
                <a:ea typeface="Comfortaa"/>
                <a:cs typeface="Comfortaa"/>
                <a:sym typeface="Comfortaa"/>
              </a:rPr>
              <a:t>Beni dinlediğiniz için teşekkürler…</a:t>
            </a:r>
            <a:r>
              <a:rPr lang="tr-TR" sz="3200">
                <a:solidFill>
                  <a:schemeClr val="lt1"/>
                </a:solidFill>
                <a:highlight>
                  <a:srgbClr val="00B0F0"/>
                </a:highlight>
                <a:latin typeface="Comfortaa"/>
                <a:ea typeface="Comfortaa"/>
                <a:cs typeface="Comfortaa"/>
                <a:sym typeface="Comfortaa"/>
              </a:rPr>
              <a:t> </a:t>
            </a:r>
            <a:endParaRPr sz="3200">
              <a:solidFill>
                <a:schemeClr val="lt1"/>
              </a:solidFill>
              <a:highlight>
                <a:srgbClr val="00B0F0"/>
              </a:highlight>
              <a:latin typeface="Comfortaa"/>
              <a:ea typeface="Comfortaa"/>
              <a:cs typeface="Comfortaa"/>
              <a:sym typeface="Comfortaa"/>
            </a:endParaRPr>
          </a:p>
          <a:p>
            <a:pPr indent="0" lvl="0" marL="0" rtl="0" algn="ctr">
              <a:spcBef>
                <a:spcPts val="0"/>
              </a:spcBef>
              <a:spcAft>
                <a:spcPts val="0"/>
              </a:spcAft>
              <a:buNone/>
            </a:pPr>
            <a:r>
              <a:t/>
            </a:r>
            <a:endParaRPr sz="3200">
              <a:solidFill>
                <a:schemeClr val="lt1"/>
              </a:solidFill>
              <a:highlight>
                <a:srgbClr val="00B0F0"/>
              </a:highlight>
              <a:latin typeface="Comfortaa"/>
              <a:ea typeface="Comfortaa"/>
              <a:cs typeface="Comfortaa"/>
              <a:sym typeface="Comfortaa"/>
            </a:endParaRPr>
          </a:p>
          <a:p>
            <a:pPr indent="0" lvl="0" marL="0" rtl="0" algn="ctr">
              <a:spcBef>
                <a:spcPts val="0"/>
              </a:spcBef>
              <a:spcAft>
                <a:spcPts val="0"/>
              </a:spcAft>
              <a:buNone/>
            </a:pPr>
            <a:r>
              <a:rPr lang="tr-TR" sz="3200">
                <a:solidFill>
                  <a:schemeClr val="lt1"/>
                </a:solidFill>
                <a:highlight>
                  <a:srgbClr val="00B0F0"/>
                </a:highlight>
                <a:latin typeface="Comfortaa"/>
                <a:ea typeface="Comfortaa"/>
                <a:cs typeface="Comfortaa"/>
                <a:sym typeface="Comfortaa"/>
              </a:rPr>
              <a:t>Burak Selim Şenyurt</a:t>
            </a:r>
            <a:endParaRPr sz="3200">
              <a:solidFill>
                <a:schemeClr val="lt1"/>
              </a:solidFill>
              <a:highlight>
                <a:srgbClr val="00B0F0"/>
              </a:highlight>
              <a:latin typeface="Comfortaa"/>
              <a:ea typeface="Comfortaa"/>
              <a:cs typeface="Comfortaa"/>
              <a:sym typeface="Comfortaa"/>
            </a:endParaRPr>
          </a:p>
          <a:p>
            <a:pPr indent="0" lvl="0" marL="0" rtl="0" algn="ctr">
              <a:spcBef>
                <a:spcPts val="0"/>
              </a:spcBef>
              <a:spcAft>
                <a:spcPts val="0"/>
              </a:spcAft>
              <a:buNone/>
            </a:pPr>
            <a:r>
              <a:rPr lang="tr-TR" sz="3200">
                <a:solidFill>
                  <a:schemeClr val="lt1"/>
                </a:solidFill>
                <a:highlight>
                  <a:srgbClr val="00B0F0"/>
                </a:highlight>
                <a:latin typeface="Comfortaa"/>
                <a:ea typeface="Comfortaa"/>
                <a:cs typeface="Comfortaa"/>
                <a:sym typeface="Comfortaa"/>
              </a:rPr>
              <a:t>buraksenyurt.com</a:t>
            </a:r>
            <a:endParaRPr sz="3200">
              <a:solidFill>
                <a:schemeClr val="lt1"/>
              </a:solidFill>
              <a:highlight>
                <a:srgbClr val="00B0F0"/>
              </a:highlight>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
          <p:cNvPicPr preferRelativeResize="0"/>
          <p:nvPr/>
        </p:nvPicPr>
        <p:blipFill>
          <a:blip r:embed="rId3">
            <a:alphaModFix/>
          </a:blip>
          <a:stretch>
            <a:fillRect/>
          </a:stretch>
        </p:blipFill>
        <p:spPr>
          <a:xfrm>
            <a:off x="2286000" y="952500"/>
            <a:ext cx="7620000" cy="4953000"/>
          </a:xfrm>
          <a:prstGeom prst="rect">
            <a:avLst/>
          </a:prstGeom>
          <a:noFill/>
          <a:ln>
            <a:noFill/>
          </a:ln>
        </p:spPr>
      </p:pic>
      <p:pic>
        <p:nvPicPr>
          <p:cNvPr id="291" name="Google Shape;291;p3"/>
          <p:cNvPicPr preferRelativeResize="0"/>
          <p:nvPr/>
        </p:nvPicPr>
        <p:blipFill>
          <a:blip r:embed="rId4">
            <a:alphaModFix/>
          </a:blip>
          <a:stretch>
            <a:fillRect/>
          </a:stretch>
        </p:blipFill>
        <p:spPr>
          <a:xfrm>
            <a:off x="3639316" y="152400"/>
            <a:ext cx="4913366" cy="6553202"/>
          </a:xfrm>
          <a:prstGeom prst="rect">
            <a:avLst/>
          </a:prstGeom>
          <a:noFill/>
          <a:ln>
            <a:noFill/>
          </a:ln>
        </p:spPr>
      </p:pic>
      <p:sp>
        <p:nvSpPr>
          <p:cNvPr id="292" name="Google Shape;292;p3"/>
          <p:cNvSpPr txBox="1"/>
          <p:nvPr/>
        </p:nvSpPr>
        <p:spPr>
          <a:xfrm>
            <a:off x="499641" y="5457463"/>
            <a:ext cx="2743200" cy="938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br>
              <a:rPr b="0" i="0" lang="tr-TR" sz="1800" u="none" cap="none" strike="noStrike">
                <a:solidFill>
                  <a:srgbClr val="FFFFFF"/>
                </a:solidFill>
                <a:latin typeface="Calibri"/>
                <a:ea typeface="Calibri"/>
                <a:cs typeface="Calibri"/>
                <a:sym typeface="Calibri"/>
              </a:rPr>
            </a:br>
            <a:r>
              <a:rPr b="1" i="0" lang="tr-TR" sz="3700" u="none" cap="none" strike="noStrike">
                <a:solidFill>
                  <a:srgbClr val="FFFFFF"/>
                </a:solidFill>
                <a:latin typeface="Calibri"/>
                <a:ea typeface="Calibri"/>
                <a:cs typeface="Calibri"/>
                <a:sym typeface="Calibri"/>
              </a:rPr>
              <a:t>Mini Anket</a:t>
            </a:r>
            <a:endParaRPr b="0" i="0" sz="1800" u="none" cap="none" strike="noStrike">
              <a:solidFill>
                <a:srgbClr val="FFFFFF"/>
              </a:solidFill>
              <a:latin typeface="Calibri"/>
              <a:ea typeface="Calibri"/>
              <a:cs typeface="Calibri"/>
              <a:sym typeface="Calibri"/>
            </a:endParaRPr>
          </a:p>
        </p:txBody>
      </p:sp>
      <p:pic>
        <p:nvPicPr>
          <p:cNvPr id="293" name="Google Shape;293;p3">
            <a:hlinkClick r:id="rId5"/>
          </p:cNvPr>
          <p:cNvPicPr preferRelativeResize="0"/>
          <p:nvPr/>
        </p:nvPicPr>
        <p:blipFill>
          <a:blip r:embed="rId6">
            <a:alphaModFix/>
          </a:blip>
          <a:stretch>
            <a:fillRect/>
          </a:stretch>
        </p:blipFill>
        <p:spPr>
          <a:xfrm>
            <a:off x="3312138" y="946100"/>
            <a:ext cx="5567715" cy="496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3"/>
                                        </p:tgtEl>
                                      </p:cBhvr>
                                    </p:animEffect>
                                    <p:set>
                                      <p:cBhvr>
                                        <p:cTn dur="1" fill="hold">
                                          <p:stCondLst>
                                            <p:cond delay="1000"/>
                                          </p:stCondLst>
                                        </p:cTn>
                                        <p:tgtEl>
                                          <p:spTgt spid="2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1"/>
                                        </p:tgtEl>
                                      </p:cBhvr>
                                    </p:animEffect>
                                    <p:set>
                                      <p:cBhvr>
                                        <p:cTn dur="1" fill="hold">
                                          <p:stCondLst>
                                            <p:cond delay="1000"/>
                                          </p:stCondLst>
                                        </p:cTn>
                                        <p:tgtEl>
                                          <p:spTgt spid="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0"/>
                                        </p:tgtEl>
                                      </p:cBhvr>
                                    </p:animEffect>
                                    <p:set>
                                      <p:cBhvr>
                                        <p:cTn dur="1" fill="hold">
                                          <p:stCondLst>
                                            <p:cond delay="1000"/>
                                          </p:stCondLst>
                                        </p:cTn>
                                        <p:tgtEl>
                                          <p:spTgt spid="2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p6"/>
          <p:cNvSpPr/>
          <p:nvPr/>
        </p:nvSpPr>
        <p:spPr>
          <a:xfrm>
            <a:off x="223200" y="-8"/>
            <a:ext cx="4984800" cy="9984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0000"/>
              </a:buClr>
              <a:buSzPts val="5200"/>
              <a:buFont typeface="Arial"/>
              <a:buNone/>
            </a:pPr>
            <a:r>
              <a:rPr b="1" i="0" lang="tr-TR" sz="4900" u="none" cap="none" strike="noStrike">
                <a:solidFill>
                  <a:schemeClr val="dk1"/>
                </a:solidFill>
                <a:latin typeface="Comfortaa"/>
                <a:ea typeface="Comfortaa"/>
                <a:cs typeface="Comfortaa"/>
                <a:sym typeface="Comfortaa"/>
              </a:rPr>
              <a:t>13 Şubat 2002</a:t>
            </a:r>
            <a:endParaRPr b="1" i="0" sz="1100" u="none" cap="none" strike="noStrike">
              <a:solidFill>
                <a:srgbClr val="000000"/>
              </a:solidFill>
              <a:latin typeface="Comfortaa"/>
              <a:ea typeface="Comfortaa"/>
              <a:cs typeface="Comfortaa"/>
              <a:sym typeface="Comfortaa"/>
            </a:endParaRPr>
          </a:p>
        </p:txBody>
      </p:sp>
      <p:pic>
        <p:nvPicPr>
          <p:cNvPr descr="iç mekan, şişe, tutma, oturma içeren bir resim&#10;&#10;Açıklama otomatik olarak oluşturuldu" id="301" name="Google Shape;301;p6"/>
          <p:cNvPicPr preferRelativeResize="0"/>
          <p:nvPr/>
        </p:nvPicPr>
        <p:blipFill rotWithShape="1">
          <a:blip r:embed="rId3">
            <a:alphaModFix/>
          </a:blip>
          <a:srcRect b="11782" l="0" r="-2" t="1"/>
          <a:stretch/>
        </p:blipFill>
        <p:spPr>
          <a:xfrm>
            <a:off x="363150" y="998400"/>
            <a:ext cx="3235850" cy="3695176"/>
          </a:xfrm>
          <a:prstGeom prst="rect">
            <a:avLst/>
          </a:prstGeom>
          <a:noFill/>
          <a:ln>
            <a:noFill/>
          </a:ln>
        </p:spPr>
      </p:pic>
      <p:pic>
        <p:nvPicPr>
          <p:cNvPr descr="C# 4.0 Tutorial: .NET Framework - 2016" id="302" name="Google Shape;302;p6"/>
          <p:cNvPicPr preferRelativeResize="0"/>
          <p:nvPr/>
        </p:nvPicPr>
        <p:blipFill rotWithShape="1">
          <a:blip r:embed="rId4">
            <a:alphaModFix/>
          </a:blip>
          <a:srcRect b="0" l="0" r="31852" t="0"/>
          <a:stretch/>
        </p:blipFill>
        <p:spPr>
          <a:xfrm>
            <a:off x="5775074" y="233325"/>
            <a:ext cx="5564450" cy="4850100"/>
          </a:xfrm>
          <a:prstGeom prst="rect">
            <a:avLst/>
          </a:prstGeom>
          <a:noFill/>
          <a:ln>
            <a:noFill/>
          </a:ln>
        </p:spPr>
      </p:pic>
      <p:sp>
        <p:nvSpPr>
          <p:cNvPr id="303" name="Google Shape;303;p6"/>
          <p:cNvSpPr/>
          <p:nvPr/>
        </p:nvSpPr>
        <p:spPr>
          <a:xfrm>
            <a:off x="355950" y="4989300"/>
            <a:ext cx="11480100" cy="186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D5156"/>
              </a:buClr>
              <a:buSzPts val="2400"/>
              <a:buFont typeface="Calibri"/>
              <a:buNone/>
            </a:pPr>
            <a:r>
              <a:rPr b="0" i="0" lang="tr-TR" sz="2200" u="none" cap="none" strike="noStrike">
                <a:solidFill>
                  <a:srgbClr val="4D5156"/>
                </a:solidFill>
                <a:latin typeface="Comfortaa Medium"/>
                <a:ea typeface="Comfortaa Medium"/>
                <a:cs typeface="Comfortaa Medium"/>
                <a:sym typeface="Comfortaa Medium"/>
              </a:rPr>
              <a:t>.NET Framework is a software framework developed by Microsoft that</a:t>
            </a:r>
            <a:r>
              <a:rPr b="0" i="0" lang="tr-TR" sz="3000" u="none" cap="none" strike="noStrike">
                <a:solidFill>
                  <a:srgbClr val="7030A0"/>
                </a:solidFill>
                <a:latin typeface="Comfortaa Medium"/>
                <a:ea typeface="Comfortaa Medium"/>
                <a:cs typeface="Comfortaa Medium"/>
                <a:sym typeface="Comfortaa Medium"/>
              </a:rPr>
              <a:t> runs primarily on Microsoft Windows. </a:t>
            </a:r>
            <a:r>
              <a:rPr b="0" i="0" lang="tr-TR" sz="2200" u="none" cap="none" strike="noStrike">
                <a:solidFill>
                  <a:srgbClr val="4D5156"/>
                </a:solidFill>
                <a:latin typeface="Comfortaa Medium"/>
                <a:ea typeface="Comfortaa Medium"/>
                <a:cs typeface="Comfortaa Medium"/>
                <a:sym typeface="Comfortaa Medium"/>
              </a:rPr>
              <a:t>It includes a large class library called Framework Class Library and provides language interoperability across several programming languages. </a:t>
            </a:r>
            <a:endParaRPr b="0" i="0" sz="2200" u="none" cap="none" strike="noStrike">
              <a:solidFill>
                <a:srgbClr val="000000"/>
              </a:solidFill>
              <a:latin typeface="Comfortaa Medium"/>
              <a:ea typeface="Comfortaa Medium"/>
              <a:cs typeface="Comfortaa Medium"/>
              <a:sym typeface="Comfortaa Medium"/>
            </a:endParaRPr>
          </a:p>
        </p:txBody>
      </p:sp>
      <p:pic>
        <p:nvPicPr>
          <p:cNvPr descr="Sad Cute Penguin - Sad Linux - 500x401 PNG Download - PNGkit" id="304" name="Google Shape;304;p6"/>
          <p:cNvPicPr preferRelativeResize="0"/>
          <p:nvPr/>
        </p:nvPicPr>
        <p:blipFill rotWithShape="1">
          <a:blip r:embed="rId5">
            <a:alphaModFix/>
          </a:blip>
          <a:srcRect b="8020" l="23654" r="24483" t="0"/>
          <a:stretch/>
        </p:blipFill>
        <p:spPr>
          <a:xfrm>
            <a:off x="6754927" y="4066522"/>
            <a:ext cx="690713" cy="720081"/>
          </a:xfrm>
          <a:prstGeom prst="rect">
            <a:avLst/>
          </a:prstGeom>
          <a:noFill/>
          <a:ln>
            <a:noFill/>
          </a:ln>
        </p:spPr>
      </p:pic>
      <p:pic>
        <p:nvPicPr>
          <p:cNvPr descr="Apple Mac malware: A short history (1982-2010) – Naked Security" id="305" name="Google Shape;305;p6"/>
          <p:cNvPicPr preferRelativeResize="0"/>
          <p:nvPr/>
        </p:nvPicPr>
        <p:blipFill rotWithShape="1">
          <a:blip r:embed="rId6">
            <a:alphaModFix/>
          </a:blip>
          <a:srcRect b="13703" l="20182" r="18000" t="12620"/>
          <a:stretch/>
        </p:blipFill>
        <p:spPr>
          <a:xfrm>
            <a:off x="7586258" y="4066528"/>
            <a:ext cx="604169" cy="7200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0"/>
          <p:cNvSpPr/>
          <p:nvPr/>
        </p:nvSpPr>
        <p:spPr>
          <a:xfrm>
            <a:off x="834450" y="466675"/>
            <a:ext cx="10523100" cy="2255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tr-TR" sz="3000" u="none" cap="none" strike="noStrike">
                <a:solidFill>
                  <a:srgbClr val="7030A0"/>
                </a:solidFill>
                <a:latin typeface="Comfortaa Medium"/>
                <a:ea typeface="Comfortaa Medium"/>
                <a:cs typeface="Comfortaa Medium"/>
                <a:sym typeface="Comfortaa Medium"/>
              </a:rPr>
              <a:t>‘Practically speaking, .Net Framework is Windows-only and a legacy platform. Do not create new apps using it.’</a:t>
            </a:r>
            <a:endParaRPr b="0" i="0" sz="1200" u="none" cap="none" strike="noStrike">
              <a:solidFill>
                <a:srgbClr val="000000"/>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3200"/>
              <a:buFont typeface="Arial"/>
              <a:buNone/>
            </a:pPr>
            <a:r>
              <a:t/>
            </a:r>
            <a:endParaRPr b="0" i="0" sz="3000" u="none" cap="none" strike="noStrike">
              <a:solidFill>
                <a:srgbClr val="7030A0"/>
              </a:solidFill>
              <a:latin typeface="Comfortaa Medium"/>
              <a:ea typeface="Comfortaa Medium"/>
              <a:cs typeface="Comfortaa Medium"/>
              <a:sym typeface="Comfortaa Medium"/>
            </a:endParaRPr>
          </a:p>
          <a:p>
            <a:pPr indent="0" lvl="0" marL="0" marR="0" rtl="0" algn="r">
              <a:lnSpc>
                <a:spcPct val="100000"/>
              </a:lnSpc>
              <a:spcBef>
                <a:spcPts val="0"/>
              </a:spcBef>
              <a:spcAft>
                <a:spcPts val="0"/>
              </a:spcAft>
              <a:buClr>
                <a:srgbClr val="000000"/>
              </a:buClr>
              <a:buSzPts val="3200"/>
              <a:buFont typeface="Arial"/>
              <a:buNone/>
            </a:pPr>
            <a:r>
              <a:rPr b="0" i="1" lang="tr-TR" sz="3000" u="none" cap="none" strike="noStrike">
                <a:solidFill>
                  <a:srgbClr val="7030A0"/>
                </a:solidFill>
                <a:latin typeface="Comfortaa Medium"/>
                <a:ea typeface="Comfortaa Medium"/>
                <a:cs typeface="Comfortaa Medium"/>
                <a:sym typeface="Comfortaa Medium"/>
              </a:rPr>
              <a:t>Mark J. Price</a:t>
            </a:r>
            <a:endParaRPr b="0" i="1" sz="3000" u="none" cap="none" strike="noStrike">
              <a:solidFill>
                <a:srgbClr val="7030A0"/>
              </a:solidFill>
              <a:latin typeface="Comfortaa Medium"/>
              <a:ea typeface="Comfortaa Medium"/>
              <a:cs typeface="Comfortaa Medium"/>
              <a:sym typeface="Comfortaa Medium"/>
            </a:endParaRPr>
          </a:p>
        </p:txBody>
      </p:sp>
      <p:pic>
        <p:nvPicPr>
          <p:cNvPr id="312" name="Google Shape;312;p10"/>
          <p:cNvPicPr preferRelativeResize="0"/>
          <p:nvPr/>
        </p:nvPicPr>
        <p:blipFill rotWithShape="1">
          <a:blip r:embed="rId3">
            <a:alphaModFix/>
          </a:blip>
          <a:srcRect b="43759" l="0" r="0" t="17198"/>
          <a:stretch/>
        </p:blipFill>
        <p:spPr>
          <a:xfrm>
            <a:off x="729999" y="3054584"/>
            <a:ext cx="10983951" cy="23691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12"/>
          <p:cNvSpPr/>
          <p:nvPr/>
        </p:nvSpPr>
        <p:spPr>
          <a:xfrm>
            <a:off x="4440247" y="1604203"/>
            <a:ext cx="6996244"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tr-TR" sz="2400" u="none" cap="none" strike="noStrike">
                <a:solidFill>
                  <a:srgbClr val="0070C0"/>
                </a:solidFill>
                <a:latin typeface="Comfortaa Medium"/>
                <a:ea typeface="Comfortaa Medium"/>
                <a:cs typeface="Comfortaa Medium"/>
                <a:sym typeface="Comfortaa Medium"/>
              </a:rPr>
              <a:t>‘Forty percent of our .Net Core customers are brand-new developers to the platform, which is what we want with .NET Core. We want to bring new people in.’</a:t>
            </a:r>
            <a:endParaRPr b="0" i="0" sz="1000" u="none" cap="none" strike="noStrike">
              <a:solidFill>
                <a:srgbClr val="000000"/>
              </a:solidFill>
              <a:latin typeface="Comfortaa Medium"/>
              <a:ea typeface="Comfortaa Medium"/>
              <a:cs typeface="Comfortaa Medium"/>
              <a:sym typeface="Comfortaa Medium"/>
            </a:endParaRPr>
          </a:p>
          <a:p>
            <a:pPr indent="0" lvl="0" marL="0" marR="0" rtl="0" algn="l">
              <a:lnSpc>
                <a:spcPct val="100000"/>
              </a:lnSpc>
              <a:spcBef>
                <a:spcPts val="0"/>
              </a:spcBef>
              <a:spcAft>
                <a:spcPts val="0"/>
              </a:spcAft>
              <a:buClr>
                <a:srgbClr val="000000"/>
              </a:buClr>
              <a:buSzPts val="2800"/>
              <a:buFont typeface="Arial"/>
              <a:buNone/>
            </a:pPr>
            <a:r>
              <a:t/>
            </a:r>
            <a:endParaRPr b="0" i="0" sz="2400" u="none" cap="none" strike="noStrike">
              <a:solidFill>
                <a:srgbClr val="0070C0"/>
              </a:solidFill>
              <a:latin typeface="Comfortaa Medium"/>
              <a:ea typeface="Comfortaa Medium"/>
              <a:cs typeface="Comfortaa Medium"/>
              <a:sym typeface="Comfortaa Medium"/>
            </a:endParaRPr>
          </a:p>
          <a:p>
            <a:pPr indent="0" lvl="0" marL="0" marR="0" rtl="0" algn="r">
              <a:lnSpc>
                <a:spcPct val="100000"/>
              </a:lnSpc>
              <a:spcBef>
                <a:spcPts val="0"/>
              </a:spcBef>
              <a:spcAft>
                <a:spcPts val="0"/>
              </a:spcAft>
              <a:buClr>
                <a:srgbClr val="000000"/>
              </a:buClr>
              <a:buSzPts val="2800"/>
              <a:buFont typeface="Arial"/>
              <a:buNone/>
            </a:pPr>
            <a:r>
              <a:rPr b="0" i="1" lang="tr-TR" sz="2400" u="none" cap="none" strike="noStrike">
                <a:solidFill>
                  <a:srgbClr val="0070C0"/>
                </a:solidFill>
                <a:latin typeface="Comfortaa Medium"/>
                <a:ea typeface="Comfortaa Medium"/>
                <a:cs typeface="Comfortaa Medium"/>
                <a:sym typeface="Comfortaa Medium"/>
              </a:rPr>
              <a:t>Scott Hunter</a:t>
            </a:r>
            <a:endParaRPr b="0" i="1" sz="2400" u="none" cap="none" strike="noStrike">
              <a:solidFill>
                <a:srgbClr val="0070C0"/>
              </a:solidFill>
              <a:latin typeface="Comfortaa Medium"/>
              <a:ea typeface="Comfortaa Medium"/>
              <a:cs typeface="Comfortaa Medium"/>
              <a:sym typeface="Comfortaa Medium"/>
            </a:endParaRPr>
          </a:p>
          <a:p>
            <a:pPr indent="0" lvl="0" marL="0" marR="0" rtl="0" algn="r">
              <a:lnSpc>
                <a:spcPct val="100000"/>
              </a:lnSpc>
              <a:spcBef>
                <a:spcPts val="0"/>
              </a:spcBef>
              <a:spcAft>
                <a:spcPts val="0"/>
              </a:spcAft>
              <a:buClr>
                <a:srgbClr val="000000"/>
              </a:buClr>
              <a:buSzPts val="2800"/>
              <a:buFont typeface="Arial"/>
              <a:buNone/>
            </a:pPr>
            <a:r>
              <a:rPr b="0" i="1" lang="tr-TR" sz="2400" u="none" cap="none" strike="noStrike">
                <a:solidFill>
                  <a:srgbClr val="0070C0"/>
                </a:solidFill>
                <a:latin typeface="Comfortaa Medium"/>
                <a:ea typeface="Comfortaa Medium"/>
                <a:cs typeface="Comfortaa Medium"/>
                <a:sym typeface="Comfortaa Medium"/>
              </a:rPr>
              <a:t>Microsoft Partner Director Program Manager</a:t>
            </a:r>
            <a:endParaRPr b="0" i="0" sz="1000" u="none" cap="none" strike="noStrike">
              <a:solidFill>
                <a:srgbClr val="000000"/>
              </a:solidFill>
              <a:latin typeface="Comfortaa Medium"/>
              <a:ea typeface="Comfortaa Medium"/>
              <a:cs typeface="Comfortaa Medium"/>
              <a:sym typeface="Comfortaa Medium"/>
            </a:endParaRPr>
          </a:p>
        </p:txBody>
      </p:sp>
      <p:pic>
        <p:nvPicPr>
          <p:cNvPr descr="metin içeren bir resim&#10;&#10;Açıklama otomatik olarak oluşturuldu" id="318" name="Google Shape;318;p12"/>
          <p:cNvPicPr preferRelativeResize="0"/>
          <p:nvPr/>
        </p:nvPicPr>
        <p:blipFill rotWithShape="1">
          <a:blip r:embed="rId3">
            <a:alphaModFix/>
          </a:blip>
          <a:srcRect b="0" l="0" r="0" t="0"/>
          <a:stretch/>
        </p:blipFill>
        <p:spPr>
          <a:xfrm>
            <a:off x="423798" y="1089673"/>
            <a:ext cx="3766158" cy="49082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3">
            <a:hlinkClick r:id="rId3"/>
          </p:cNvPr>
          <p:cNvPicPr preferRelativeResize="0"/>
          <p:nvPr/>
        </p:nvPicPr>
        <p:blipFill>
          <a:blip r:embed="rId4">
            <a:alphaModFix/>
          </a:blip>
          <a:stretch>
            <a:fillRect/>
          </a:stretch>
        </p:blipFill>
        <p:spPr>
          <a:xfrm>
            <a:off x="355488" y="331812"/>
            <a:ext cx="11481024" cy="619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cf4a8bf93b_0_1114"/>
          <p:cNvSpPr txBox="1"/>
          <p:nvPr>
            <p:ph type="title"/>
          </p:nvPr>
        </p:nvSpPr>
        <p:spPr>
          <a:xfrm>
            <a:off x="554128" y="410150"/>
            <a:ext cx="9609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b="1" lang="tr-TR">
                <a:latin typeface="Comfortaa"/>
                <a:ea typeface="Comfortaa"/>
                <a:cs typeface="Comfortaa"/>
                <a:sym typeface="Comfortaa"/>
              </a:rPr>
              <a:t>Temel Ya</a:t>
            </a:r>
            <a:r>
              <a:rPr b="1" lang="tr-TR"/>
              <a:t>zılım </a:t>
            </a:r>
            <a:r>
              <a:rPr b="1" lang="tr-TR">
                <a:latin typeface="Comfortaa"/>
                <a:ea typeface="Comfortaa"/>
                <a:cs typeface="Comfortaa"/>
                <a:sym typeface="Comfortaa"/>
              </a:rPr>
              <a:t>Mimariler</a:t>
            </a:r>
            <a:r>
              <a:rPr b="1" lang="tr-TR"/>
              <a:t>i</a:t>
            </a:r>
            <a:endParaRPr b="1">
              <a:latin typeface="Comfortaa"/>
              <a:ea typeface="Comfortaa"/>
              <a:cs typeface="Comfortaa"/>
              <a:sym typeface="Comfortaa"/>
            </a:endParaRPr>
          </a:p>
        </p:txBody>
      </p:sp>
      <p:sp>
        <p:nvSpPr>
          <p:cNvPr id="329" name="Google Shape;329;g1cf4a8bf93b_0_1114"/>
          <p:cNvSpPr txBox="1"/>
          <p:nvPr/>
        </p:nvSpPr>
        <p:spPr>
          <a:xfrm>
            <a:off x="2464433" y="1538533"/>
            <a:ext cx="2483700" cy="1108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tr-TR" sz="2400" u="sng" cap="none" strike="noStrike">
                <a:solidFill>
                  <a:srgbClr val="741B47"/>
                </a:solidFill>
                <a:latin typeface="Comfortaa"/>
                <a:ea typeface="Comfortaa"/>
                <a:cs typeface="Comfortaa"/>
                <a:sym typeface="Comfortaa"/>
              </a:rPr>
              <a:t>Monolitik</a:t>
            </a:r>
            <a:br>
              <a:rPr b="0" i="0" lang="tr-TR" sz="2400" u="sng" cap="none" strike="noStrike">
                <a:solidFill>
                  <a:srgbClr val="000000"/>
                </a:solidFill>
                <a:latin typeface="Comfortaa Light"/>
                <a:ea typeface="Comfortaa Light"/>
                <a:cs typeface="Comfortaa Light"/>
                <a:sym typeface="Comfortaa Light"/>
              </a:rPr>
            </a:br>
            <a:r>
              <a:rPr b="0" i="0" lang="tr-TR" sz="1600" u="none" cap="none" strike="noStrike">
                <a:solidFill>
                  <a:srgbClr val="000000"/>
                </a:solidFill>
                <a:latin typeface="Comfortaa Light"/>
                <a:ea typeface="Comfortaa Light"/>
                <a:cs typeface="Comfortaa Light"/>
                <a:sym typeface="Comfortaa Light"/>
              </a:rPr>
              <a:t>Tüm kod için tek bir dağıtım birimi</a:t>
            </a:r>
            <a:endParaRPr b="0" i="0" sz="1600" u="none" cap="none" strike="noStrike">
              <a:solidFill>
                <a:srgbClr val="000000"/>
              </a:solidFill>
              <a:latin typeface="Comfortaa Light"/>
              <a:ea typeface="Comfortaa Light"/>
              <a:cs typeface="Comfortaa Light"/>
              <a:sym typeface="Comfortaa Light"/>
            </a:endParaRPr>
          </a:p>
        </p:txBody>
      </p:sp>
      <p:sp>
        <p:nvSpPr>
          <p:cNvPr id="330" name="Google Shape;330;g1cf4a8bf93b_0_1114"/>
          <p:cNvSpPr txBox="1"/>
          <p:nvPr/>
        </p:nvSpPr>
        <p:spPr>
          <a:xfrm>
            <a:off x="7243633" y="1538533"/>
            <a:ext cx="4338900" cy="1108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tr-TR" sz="2400" u="sng" cap="none" strike="noStrike">
                <a:solidFill>
                  <a:srgbClr val="9900FF"/>
                </a:solidFill>
                <a:latin typeface="Comfortaa"/>
                <a:ea typeface="Comfortaa"/>
                <a:cs typeface="Comfortaa"/>
                <a:sym typeface="Comfortaa"/>
              </a:rPr>
              <a:t>Distributed</a:t>
            </a:r>
            <a:br>
              <a:rPr b="0" i="0" lang="tr-TR" sz="2400" u="sng" cap="none" strike="noStrike">
                <a:solidFill>
                  <a:srgbClr val="000000"/>
                </a:solidFill>
                <a:latin typeface="Comfortaa Light"/>
                <a:ea typeface="Comfortaa Light"/>
                <a:cs typeface="Comfortaa Light"/>
                <a:sym typeface="Comfortaa Light"/>
              </a:rPr>
            </a:br>
            <a:r>
              <a:rPr b="0" i="0" lang="tr-TR" sz="1600" u="none" cap="none" strike="noStrike">
                <a:solidFill>
                  <a:srgbClr val="000000"/>
                </a:solidFill>
                <a:latin typeface="Comfortaa Light"/>
                <a:ea typeface="Comfortaa Light"/>
                <a:cs typeface="Comfortaa Light"/>
                <a:sym typeface="Comfortaa Light"/>
              </a:rPr>
              <a:t>Remote Access Protocol’ ler ile birbirine bağlı çoklu dağıtım birimleri</a:t>
            </a:r>
            <a:endParaRPr b="0" i="0" sz="1600" u="none" cap="none" strike="noStrike">
              <a:solidFill>
                <a:srgbClr val="000000"/>
              </a:solidFill>
              <a:latin typeface="Comfortaa Light"/>
              <a:ea typeface="Comfortaa Light"/>
              <a:cs typeface="Comfortaa Light"/>
              <a:sym typeface="Comfortaa Light"/>
            </a:endParaRPr>
          </a:p>
        </p:txBody>
      </p:sp>
      <p:sp>
        <p:nvSpPr>
          <p:cNvPr id="331" name="Google Shape;331;g1cf4a8bf93b_0_1114"/>
          <p:cNvSpPr txBox="1"/>
          <p:nvPr/>
        </p:nvSpPr>
        <p:spPr>
          <a:xfrm>
            <a:off x="1609082" y="2781300"/>
            <a:ext cx="25716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tr-TR" sz="2500" u="none" cap="none" strike="noStrike">
                <a:solidFill>
                  <a:srgbClr val="000000"/>
                </a:solidFill>
                <a:latin typeface="Comfortaa"/>
                <a:ea typeface="Comfortaa"/>
                <a:cs typeface="Comfortaa"/>
                <a:sym typeface="Comfortaa"/>
              </a:rPr>
              <a:t>Layered</a:t>
            </a:r>
            <a:endParaRPr b="1" i="0" sz="2500" u="none" cap="none" strike="noStrike">
              <a:solidFill>
                <a:srgbClr val="000000"/>
              </a:solidFill>
              <a:latin typeface="Comfortaa"/>
              <a:ea typeface="Comfortaa"/>
              <a:cs typeface="Comfortaa"/>
              <a:sym typeface="Comfortaa"/>
            </a:endParaRPr>
          </a:p>
        </p:txBody>
      </p:sp>
      <p:sp>
        <p:nvSpPr>
          <p:cNvPr id="332" name="Google Shape;332;g1cf4a8bf93b_0_1114"/>
          <p:cNvSpPr txBox="1"/>
          <p:nvPr/>
        </p:nvSpPr>
        <p:spPr>
          <a:xfrm>
            <a:off x="1609067" y="3737500"/>
            <a:ext cx="13911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Pipeline</a:t>
            </a:r>
            <a:endParaRPr b="0" i="0" sz="1900" u="none" cap="none" strike="noStrike">
              <a:solidFill>
                <a:srgbClr val="000000"/>
              </a:solidFill>
              <a:latin typeface="Comfortaa"/>
              <a:ea typeface="Comfortaa"/>
              <a:cs typeface="Comfortaa"/>
              <a:sym typeface="Comfortaa"/>
            </a:endParaRPr>
          </a:p>
        </p:txBody>
      </p:sp>
      <p:sp>
        <p:nvSpPr>
          <p:cNvPr id="333" name="Google Shape;333;g1cf4a8bf93b_0_1114"/>
          <p:cNvSpPr txBox="1"/>
          <p:nvPr/>
        </p:nvSpPr>
        <p:spPr>
          <a:xfrm>
            <a:off x="1609067" y="4632600"/>
            <a:ext cx="2210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Mikro Kernel</a:t>
            </a:r>
            <a:endParaRPr b="0" i="0" sz="1900" u="none" cap="none" strike="noStrike">
              <a:solidFill>
                <a:srgbClr val="000000"/>
              </a:solidFill>
              <a:latin typeface="Comfortaa"/>
              <a:ea typeface="Comfortaa"/>
              <a:cs typeface="Comfortaa"/>
              <a:sym typeface="Comfortaa"/>
            </a:endParaRPr>
          </a:p>
        </p:txBody>
      </p:sp>
      <p:cxnSp>
        <p:nvCxnSpPr>
          <p:cNvPr id="334" name="Google Shape;334;g1cf4a8bf93b_0_1114"/>
          <p:cNvCxnSpPr>
            <a:stCxn id="329" idx="1"/>
            <a:endCxn id="331" idx="1"/>
          </p:cNvCxnSpPr>
          <p:nvPr/>
        </p:nvCxnSpPr>
        <p:spPr>
          <a:xfrm flipH="1">
            <a:off x="1609133" y="2092633"/>
            <a:ext cx="855300" cy="1004100"/>
          </a:xfrm>
          <a:prstGeom prst="bentConnector3">
            <a:avLst>
              <a:gd fmla="val 127847" name="adj1"/>
            </a:avLst>
          </a:prstGeom>
          <a:noFill/>
          <a:ln cap="flat" cmpd="sng" w="9525">
            <a:solidFill>
              <a:schemeClr val="dk2"/>
            </a:solidFill>
            <a:prstDash val="solid"/>
            <a:round/>
            <a:headEnd len="sm" w="sm" type="none"/>
            <a:tailEnd len="med" w="med" type="stealth"/>
          </a:ln>
        </p:spPr>
      </p:cxnSp>
      <p:cxnSp>
        <p:nvCxnSpPr>
          <p:cNvPr id="335" name="Google Shape;335;g1cf4a8bf93b_0_1114"/>
          <p:cNvCxnSpPr>
            <a:stCxn id="329" idx="1"/>
            <a:endCxn id="332" idx="1"/>
          </p:cNvCxnSpPr>
          <p:nvPr/>
        </p:nvCxnSpPr>
        <p:spPr>
          <a:xfrm flipH="1">
            <a:off x="1609133" y="2092633"/>
            <a:ext cx="855300" cy="1914300"/>
          </a:xfrm>
          <a:prstGeom prst="bentConnector3">
            <a:avLst>
              <a:gd fmla="val 127849" name="adj1"/>
            </a:avLst>
          </a:prstGeom>
          <a:noFill/>
          <a:ln cap="flat" cmpd="sng" w="9525">
            <a:solidFill>
              <a:schemeClr val="dk2"/>
            </a:solidFill>
            <a:prstDash val="solid"/>
            <a:round/>
            <a:headEnd len="sm" w="sm" type="none"/>
            <a:tailEnd len="med" w="med" type="stealth"/>
          </a:ln>
        </p:spPr>
      </p:cxnSp>
      <p:cxnSp>
        <p:nvCxnSpPr>
          <p:cNvPr id="336" name="Google Shape;336;g1cf4a8bf93b_0_1114"/>
          <p:cNvCxnSpPr>
            <a:stCxn id="329" idx="1"/>
            <a:endCxn id="333" idx="1"/>
          </p:cNvCxnSpPr>
          <p:nvPr/>
        </p:nvCxnSpPr>
        <p:spPr>
          <a:xfrm flipH="1">
            <a:off x="1609133" y="2092633"/>
            <a:ext cx="855300" cy="2809500"/>
          </a:xfrm>
          <a:prstGeom prst="bentConnector3">
            <a:avLst>
              <a:gd fmla="val 127849" name="adj1"/>
            </a:avLst>
          </a:prstGeom>
          <a:noFill/>
          <a:ln cap="flat" cmpd="sng" w="9525">
            <a:solidFill>
              <a:schemeClr val="dk2"/>
            </a:solidFill>
            <a:prstDash val="solid"/>
            <a:round/>
            <a:headEnd len="sm" w="sm" type="none"/>
            <a:tailEnd len="med" w="med" type="stealth"/>
          </a:ln>
        </p:spPr>
      </p:cxnSp>
      <p:sp>
        <p:nvSpPr>
          <p:cNvPr id="337" name="Google Shape;337;g1cf4a8bf93b_0_1114"/>
          <p:cNvSpPr txBox="1"/>
          <p:nvPr/>
        </p:nvSpPr>
        <p:spPr>
          <a:xfrm>
            <a:off x="6411333" y="2704933"/>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Service Based</a:t>
            </a:r>
            <a:endParaRPr b="0" i="0" sz="1900" u="none" cap="none" strike="noStrike">
              <a:solidFill>
                <a:srgbClr val="000000"/>
              </a:solidFill>
              <a:latin typeface="Comfortaa"/>
              <a:ea typeface="Comfortaa"/>
              <a:cs typeface="Comfortaa"/>
              <a:sym typeface="Comfortaa"/>
            </a:endParaRPr>
          </a:p>
        </p:txBody>
      </p:sp>
      <p:sp>
        <p:nvSpPr>
          <p:cNvPr id="338" name="Google Shape;338;g1cf4a8bf93b_0_1114"/>
          <p:cNvSpPr txBox="1"/>
          <p:nvPr/>
        </p:nvSpPr>
        <p:spPr>
          <a:xfrm>
            <a:off x="6411333" y="3441167"/>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Event Driven</a:t>
            </a:r>
            <a:endParaRPr b="0" i="0" sz="1900" u="none" cap="none" strike="noStrike">
              <a:solidFill>
                <a:srgbClr val="000000"/>
              </a:solidFill>
              <a:latin typeface="Comfortaa"/>
              <a:ea typeface="Comfortaa"/>
              <a:cs typeface="Comfortaa"/>
              <a:sym typeface="Comfortaa"/>
            </a:endParaRPr>
          </a:p>
        </p:txBody>
      </p:sp>
      <p:sp>
        <p:nvSpPr>
          <p:cNvPr id="339" name="Google Shape;339;g1cf4a8bf93b_0_1114"/>
          <p:cNvSpPr txBox="1"/>
          <p:nvPr/>
        </p:nvSpPr>
        <p:spPr>
          <a:xfrm>
            <a:off x="6411333" y="4177400"/>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Space Based</a:t>
            </a:r>
            <a:endParaRPr b="0" i="0" sz="1900" u="none" cap="none" strike="noStrike">
              <a:solidFill>
                <a:srgbClr val="000000"/>
              </a:solidFill>
              <a:latin typeface="Comfortaa"/>
              <a:ea typeface="Comfortaa"/>
              <a:cs typeface="Comfortaa"/>
              <a:sym typeface="Comfortaa"/>
            </a:endParaRPr>
          </a:p>
        </p:txBody>
      </p:sp>
      <p:sp>
        <p:nvSpPr>
          <p:cNvPr id="340" name="Google Shape;340;g1cf4a8bf93b_0_1114"/>
          <p:cNvSpPr txBox="1"/>
          <p:nvPr/>
        </p:nvSpPr>
        <p:spPr>
          <a:xfrm>
            <a:off x="6411333" y="4913633"/>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Service Oriented</a:t>
            </a:r>
            <a:endParaRPr b="0" i="0" sz="1900" u="none" cap="none" strike="noStrike">
              <a:solidFill>
                <a:srgbClr val="000000"/>
              </a:solidFill>
              <a:latin typeface="Comfortaa"/>
              <a:ea typeface="Comfortaa"/>
              <a:cs typeface="Comfortaa"/>
              <a:sym typeface="Comfortaa"/>
            </a:endParaRPr>
          </a:p>
        </p:txBody>
      </p:sp>
      <p:sp>
        <p:nvSpPr>
          <p:cNvPr id="341" name="Google Shape;341;g1cf4a8bf93b_0_1114"/>
          <p:cNvSpPr txBox="1"/>
          <p:nvPr/>
        </p:nvSpPr>
        <p:spPr>
          <a:xfrm>
            <a:off x="6411323" y="5652100"/>
            <a:ext cx="29502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2500" u="none" cap="none" strike="noStrike">
                <a:solidFill>
                  <a:srgbClr val="000000"/>
                </a:solidFill>
                <a:latin typeface="Comfortaa"/>
                <a:ea typeface="Comfortaa"/>
                <a:cs typeface="Comfortaa"/>
                <a:sym typeface="Comfortaa"/>
              </a:rPr>
              <a:t>Microservices</a:t>
            </a:r>
            <a:endParaRPr b="0" i="0" sz="2500" u="none" cap="none" strike="noStrike">
              <a:solidFill>
                <a:srgbClr val="000000"/>
              </a:solidFill>
              <a:latin typeface="Comfortaa"/>
              <a:ea typeface="Comfortaa"/>
              <a:cs typeface="Comfortaa"/>
              <a:sym typeface="Comfortaa"/>
            </a:endParaRPr>
          </a:p>
        </p:txBody>
      </p:sp>
      <p:cxnSp>
        <p:nvCxnSpPr>
          <p:cNvPr id="342" name="Google Shape;342;g1cf4a8bf93b_0_1114"/>
          <p:cNvCxnSpPr>
            <a:stCxn id="330" idx="1"/>
            <a:endCxn id="337" idx="1"/>
          </p:cNvCxnSpPr>
          <p:nvPr/>
        </p:nvCxnSpPr>
        <p:spPr>
          <a:xfrm flipH="1">
            <a:off x="6411433" y="2092633"/>
            <a:ext cx="832200" cy="8817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43" name="Google Shape;343;g1cf4a8bf93b_0_1114"/>
          <p:cNvCxnSpPr>
            <a:stCxn id="330" idx="1"/>
            <a:endCxn id="338" idx="1"/>
          </p:cNvCxnSpPr>
          <p:nvPr/>
        </p:nvCxnSpPr>
        <p:spPr>
          <a:xfrm flipH="1">
            <a:off x="6411433" y="2092633"/>
            <a:ext cx="832200" cy="16179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44" name="Google Shape;344;g1cf4a8bf93b_0_1114"/>
          <p:cNvCxnSpPr>
            <a:stCxn id="330" idx="1"/>
            <a:endCxn id="339" idx="1"/>
          </p:cNvCxnSpPr>
          <p:nvPr/>
        </p:nvCxnSpPr>
        <p:spPr>
          <a:xfrm flipH="1">
            <a:off x="6411433" y="2092633"/>
            <a:ext cx="832200" cy="23541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45" name="Google Shape;345;g1cf4a8bf93b_0_1114"/>
          <p:cNvCxnSpPr>
            <a:stCxn id="330" idx="1"/>
            <a:endCxn id="340" idx="1"/>
          </p:cNvCxnSpPr>
          <p:nvPr/>
        </p:nvCxnSpPr>
        <p:spPr>
          <a:xfrm flipH="1">
            <a:off x="6411433" y="2092633"/>
            <a:ext cx="832200" cy="30903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46" name="Google Shape;346;g1cf4a8bf93b_0_1114"/>
          <p:cNvCxnSpPr>
            <a:stCxn id="330" idx="1"/>
            <a:endCxn id="341" idx="1"/>
          </p:cNvCxnSpPr>
          <p:nvPr/>
        </p:nvCxnSpPr>
        <p:spPr>
          <a:xfrm flipH="1">
            <a:off x="6411433" y="2092633"/>
            <a:ext cx="832200" cy="3874800"/>
          </a:xfrm>
          <a:prstGeom prst="bentConnector3">
            <a:avLst>
              <a:gd fmla="val 128627" name="adj1"/>
            </a:avLst>
          </a:prstGeom>
          <a:noFill/>
          <a:ln cap="flat" cmpd="sng" w="9525">
            <a:solidFill>
              <a:schemeClr val="dk2"/>
            </a:solidFill>
            <a:prstDash val="solid"/>
            <a:round/>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cf4a8bf93b_0_64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b="1" lang="tr-TR">
                <a:latin typeface="Comfortaa"/>
                <a:ea typeface="Comfortaa"/>
                <a:cs typeface="Comfortaa"/>
                <a:sym typeface="Comfortaa"/>
              </a:rPr>
              <a:t>Monolitik Uygulamalar - </a:t>
            </a:r>
            <a:r>
              <a:rPr b="1" lang="tr-TR"/>
              <a:t>Layered Architecture</a:t>
            </a:r>
            <a:endParaRPr b="1">
              <a:latin typeface="Comfortaa"/>
              <a:ea typeface="Comfortaa"/>
              <a:cs typeface="Comfortaa"/>
              <a:sym typeface="Comfortaa"/>
            </a:endParaRPr>
          </a:p>
        </p:txBody>
      </p:sp>
      <p:sp>
        <p:nvSpPr>
          <p:cNvPr id="352" name="Google Shape;352;g1cf4a8bf93b_0_641"/>
          <p:cNvSpPr/>
          <p:nvPr/>
        </p:nvSpPr>
        <p:spPr>
          <a:xfrm>
            <a:off x="1330600" y="1476933"/>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Presentation Layer</a:t>
            </a:r>
            <a:endParaRPr b="0" i="0" sz="2700" u="none" cap="none" strike="noStrike">
              <a:solidFill>
                <a:srgbClr val="000000"/>
              </a:solidFill>
              <a:latin typeface="Comfortaa"/>
              <a:ea typeface="Comfortaa"/>
              <a:cs typeface="Comfortaa"/>
              <a:sym typeface="Comfortaa"/>
            </a:endParaRPr>
          </a:p>
        </p:txBody>
      </p:sp>
      <p:sp>
        <p:nvSpPr>
          <p:cNvPr id="353" name="Google Shape;353;g1cf4a8bf93b_0_641"/>
          <p:cNvSpPr/>
          <p:nvPr/>
        </p:nvSpPr>
        <p:spPr>
          <a:xfrm>
            <a:off x="1878733" y="1657933"/>
            <a:ext cx="1787100" cy="5676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Component</a:t>
            </a:r>
            <a:endParaRPr b="0" i="0" sz="1900" u="none" cap="none" strike="noStrike">
              <a:solidFill>
                <a:srgbClr val="000000"/>
              </a:solidFill>
              <a:latin typeface="Comfortaa"/>
              <a:ea typeface="Comfortaa"/>
              <a:cs typeface="Comfortaa"/>
              <a:sym typeface="Comfortaa"/>
            </a:endParaRPr>
          </a:p>
        </p:txBody>
      </p:sp>
      <p:sp>
        <p:nvSpPr>
          <p:cNvPr id="354" name="Google Shape;354;g1cf4a8bf93b_0_641"/>
          <p:cNvSpPr/>
          <p:nvPr/>
        </p:nvSpPr>
        <p:spPr>
          <a:xfrm>
            <a:off x="1330600" y="2465767"/>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Business Layer</a:t>
            </a:r>
            <a:endParaRPr b="0" i="0" sz="2700" u="none" cap="none" strike="noStrike">
              <a:solidFill>
                <a:srgbClr val="000000"/>
              </a:solidFill>
              <a:latin typeface="Comfortaa"/>
              <a:ea typeface="Comfortaa"/>
              <a:cs typeface="Comfortaa"/>
              <a:sym typeface="Comfortaa"/>
            </a:endParaRPr>
          </a:p>
        </p:txBody>
      </p:sp>
      <p:sp>
        <p:nvSpPr>
          <p:cNvPr id="355" name="Google Shape;355;g1cf4a8bf93b_0_641"/>
          <p:cNvSpPr/>
          <p:nvPr/>
        </p:nvSpPr>
        <p:spPr>
          <a:xfrm>
            <a:off x="1878733" y="2646767"/>
            <a:ext cx="1787100" cy="567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Component</a:t>
            </a:r>
            <a:endParaRPr b="1" i="0" sz="1900" u="none" cap="none" strike="noStrike">
              <a:solidFill>
                <a:srgbClr val="000000"/>
              </a:solidFill>
              <a:latin typeface="Comfortaa"/>
              <a:ea typeface="Comfortaa"/>
              <a:cs typeface="Comfortaa"/>
              <a:sym typeface="Comfortaa"/>
            </a:endParaRPr>
          </a:p>
        </p:txBody>
      </p:sp>
      <p:sp>
        <p:nvSpPr>
          <p:cNvPr id="356" name="Google Shape;356;g1cf4a8bf93b_0_641"/>
          <p:cNvSpPr/>
          <p:nvPr/>
        </p:nvSpPr>
        <p:spPr>
          <a:xfrm>
            <a:off x="3758100" y="2646767"/>
            <a:ext cx="1787100" cy="567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Component</a:t>
            </a:r>
            <a:endParaRPr b="1" i="0" sz="1900" u="none" cap="none" strike="noStrike">
              <a:solidFill>
                <a:srgbClr val="000000"/>
              </a:solidFill>
              <a:latin typeface="Comfortaa"/>
              <a:ea typeface="Comfortaa"/>
              <a:cs typeface="Comfortaa"/>
              <a:sym typeface="Comfortaa"/>
            </a:endParaRPr>
          </a:p>
        </p:txBody>
      </p:sp>
      <p:sp>
        <p:nvSpPr>
          <p:cNvPr id="357" name="Google Shape;357;g1cf4a8bf93b_0_641"/>
          <p:cNvSpPr/>
          <p:nvPr/>
        </p:nvSpPr>
        <p:spPr>
          <a:xfrm>
            <a:off x="5662700" y="2646767"/>
            <a:ext cx="1787100" cy="567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Component</a:t>
            </a:r>
            <a:endParaRPr b="1" i="0" sz="1900" u="none" cap="none" strike="noStrike">
              <a:solidFill>
                <a:srgbClr val="000000"/>
              </a:solidFill>
              <a:latin typeface="Comfortaa"/>
              <a:ea typeface="Comfortaa"/>
              <a:cs typeface="Comfortaa"/>
              <a:sym typeface="Comfortaa"/>
            </a:endParaRPr>
          </a:p>
        </p:txBody>
      </p:sp>
      <p:cxnSp>
        <p:nvCxnSpPr>
          <p:cNvPr id="358" name="Google Shape;358;g1cf4a8bf93b_0_641"/>
          <p:cNvCxnSpPr>
            <a:stCxn id="353" idx="2"/>
            <a:endCxn id="355" idx="0"/>
          </p:cNvCxnSpPr>
          <p:nvPr/>
        </p:nvCxnSpPr>
        <p:spPr>
          <a:xfrm>
            <a:off x="2772283" y="2225533"/>
            <a:ext cx="0" cy="421200"/>
          </a:xfrm>
          <a:prstGeom prst="straightConnector1">
            <a:avLst/>
          </a:prstGeom>
          <a:noFill/>
          <a:ln cap="flat" cmpd="sng" w="9525">
            <a:solidFill>
              <a:schemeClr val="dk2"/>
            </a:solidFill>
            <a:prstDash val="solid"/>
            <a:round/>
            <a:headEnd len="sm" w="sm" type="none"/>
            <a:tailEnd len="med" w="med" type="triangle"/>
          </a:ln>
        </p:spPr>
      </p:cxnSp>
      <p:cxnSp>
        <p:nvCxnSpPr>
          <p:cNvPr id="359" name="Google Shape;359;g1cf4a8bf93b_0_641"/>
          <p:cNvCxnSpPr>
            <a:stCxn id="353" idx="2"/>
            <a:endCxn id="356" idx="0"/>
          </p:cNvCxnSpPr>
          <p:nvPr/>
        </p:nvCxnSpPr>
        <p:spPr>
          <a:xfrm>
            <a:off x="2772283" y="2225533"/>
            <a:ext cx="1879500" cy="421200"/>
          </a:xfrm>
          <a:prstGeom prst="straightConnector1">
            <a:avLst/>
          </a:prstGeom>
          <a:noFill/>
          <a:ln cap="flat" cmpd="sng" w="9525">
            <a:solidFill>
              <a:schemeClr val="dk2"/>
            </a:solidFill>
            <a:prstDash val="solid"/>
            <a:round/>
            <a:headEnd len="sm" w="sm" type="none"/>
            <a:tailEnd len="med" w="med" type="triangle"/>
          </a:ln>
        </p:spPr>
      </p:cxnSp>
      <p:sp>
        <p:nvSpPr>
          <p:cNvPr id="360" name="Google Shape;360;g1cf4a8bf93b_0_641"/>
          <p:cNvSpPr/>
          <p:nvPr/>
        </p:nvSpPr>
        <p:spPr>
          <a:xfrm>
            <a:off x="1330600" y="3454600"/>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Service Layer</a:t>
            </a:r>
            <a:endParaRPr b="0" i="0" sz="2700" u="none" cap="none" strike="noStrike">
              <a:solidFill>
                <a:srgbClr val="000000"/>
              </a:solidFill>
              <a:latin typeface="Comfortaa"/>
              <a:ea typeface="Comfortaa"/>
              <a:cs typeface="Comfortaa"/>
              <a:sym typeface="Comfortaa"/>
            </a:endParaRPr>
          </a:p>
        </p:txBody>
      </p:sp>
      <p:sp>
        <p:nvSpPr>
          <p:cNvPr id="361" name="Google Shape;361;g1cf4a8bf93b_0_641"/>
          <p:cNvSpPr/>
          <p:nvPr/>
        </p:nvSpPr>
        <p:spPr>
          <a:xfrm>
            <a:off x="1878733" y="3635600"/>
            <a:ext cx="1787100" cy="567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Shared Component</a:t>
            </a:r>
            <a:endParaRPr b="1" i="0" sz="1900" u="none" cap="none" strike="noStrike">
              <a:solidFill>
                <a:srgbClr val="000000"/>
              </a:solidFill>
              <a:latin typeface="Comfortaa"/>
              <a:ea typeface="Comfortaa"/>
              <a:cs typeface="Comfortaa"/>
              <a:sym typeface="Comfortaa"/>
            </a:endParaRPr>
          </a:p>
        </p:txBody>
      </p:sp>
      <p:sp>
        <p:nvSpPr>
          <p:cNvPr id="362" name="Google Shape;362;g1cf4a8bf93b_0_641"/>
          <p:cNvSpPr/>
          <p:nvPr/>
        </p:nvSpPr>
        <p:spPr>
          <a:xfrm>
            <a:off x="1330600" y="4443433"/>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Persistence Layer</a:t>
            </a:r>
            <a:endParaRPr b="0" i="0" sz="2700" u="none" cap="none" strike="noStrike">
              <a:solidFill>
                <a:srgbClr val="000000"/>
              </a:solidFill>
              <a:latin typeface="Comfortaa"/>
              <a:ea typeface="Comfortaa"/>
              <a:cs typeface="Comfortaa"/>
              <a:sym typeface="Comfortaa"/>
            </a:endParaRPr>
          </a:p>
        </p:txBody>
      </p:sp>
      <p:sp>
        <p:nvSpPr>
          <p:cNvPr id="363" name="Google Shape;363;g1cf4a8bf93b_0_641"/>
          <p:cNvSpPr/>
          <p:nvPr/>
        </p:nvSpPr>
        <p:spPr>
          <a:xfrm>
            <a:off x="1330600" y="5464000"/>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Database Layer</a:t>
            </a:r>
            <a:endParaRPr b="0" i="0" sz="2700" u="none" cap="none" strike="noStrike">
              <a:solidFill>
                <a:srgbClr val="000000"/>
              </a:solidFill>
              <a:latin typeface="Comfortaa"/>
              <a:ea typeface="Comfortaa"/>
              <a:cs typeface="Comfortaa"/>
              <a:sym typeface="Comfortaa"/>
            </a:endParaRPr>
          </a:p>
        </p:txBody>
      </p:sp>
      <p:sp>
        <p:nvSpPr>
          <p:cNvPr id="364" name="Google Shape;364;g1cf4a8bf93b_0_641"/>
          <p:cNvSpPr/>
          <p:nvPr/>
        </p:nvSpPr>
        <p:spPr>
          <a:xfrm>
            <a:off x="8889467" y="1636133"/>
            <a:ext cx="1787100" cy="5676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
        <p:nvSpPr>
          <p:cNvPr id="365" name="Google Shape;365;g1cf4a8bf93b_0_641"/>
          <p:cNvSpPr/>
          <p:nvPr/>
        </p:nvSpPr>
        <p:spPr>
          <a:xfrm>
            <a:off x="8889467" y="2989048"/>
            <a:ext cx="1787100" cy="2952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
        <p:nvSpPr>
          <p:cNvPr id="366" name="Google Shape;366;g1cf4a8bf93b_0_641"/>
          <p:cNvSpPr/>
          <p:nvPr/>
        </p:nvSpPr>
        <p:spPr>
          <a:xfrm>
            <a:off x="8889467" y="3742781"/>
            <a:ext cx="1787100" cy="2952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38761D"/>
                </a:solidFill>
                <a:latin typeface="Comfortaa"/>
                <a:ea typeface="Comfortaa"/>
                <a:cs typeface="Comfortaa"/>
                <a:sym typeface="Comfortaa"/>
              </a:rPr>
              <a:t>open</a:t>
            </a:r>
            <a:endParaRPr b="1" i="0" sz="1900" u="none" cap="none" strike="noStrike">
              <a:solidFill>
                <a:srgbClr val="38761D"/>
              </a:solidFill>
              <a:latin typeface="Comfortaa"/>
              <a:ea typeface="Comfortaa"/>
              <a:cs typeface="Comfortaa"/>
              <a:sym typeface="Comfortaa"/>
            </a:endParaRPr>
          </a:p>
        </p:txBody>
      </p:sp>
      <p:sp>
        <p:nvSpPr>
          <p:cNvPr id="367" name="Google Shape;367;g1cf4a8bf93b_0_641"/>
          <p:cNvSpPr/>
          <p:nvPr/>
        </p:nvSpPr>
        <p:spPr>
          <a:xfrm>
            <a:off x="8889467" y="4618500"/>
            <a:ext cx="1787100" cy="5676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
        <p:nvSpPr>
          <p:cNvPr id="368" name="Google Shape;368;g1cf4a8bf93b_0_641"/>
          <p:cNvSpPr/>
          <p:nvPr/>
        </p:nvSpPr>
        <p:spPr>
          <a:xfrm>
            <a:off x="8889467" y="5591467"/>
            <a:ext cx="1787100" cy="5676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2020-07-14T09:55:52Z</dcterms:created>
  <dc:creator>Hande Koçak</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0x010100877EDFD76278574D81F482DC3A3066F1</vt:lpwstr>
  </property>
  <property fmtid="{D5CDD505-2E9C-101B-9397-08002B2CF9AE}" pid="3" name="MSIP_Label_3e2a212a-91ba-4e9e-8105-81c5ca50a31d_Enabled">
    <vt:lpwstr>True</vt:lpwstr>
  </property>
  <property fmtid="{D5CDD505-2E9C-101B-9397-08002B2CF9AE}" pid="4" name="MSIP_Label_3e2a212a-91ba-4e9e-8105-81c5ca50a31d_SiteId">
    <vt:lpwstr>cc76235c-86ab-4979-bc0b-0e78c66edb7c</vt:lpwstr>
  </property>
  <property fmtid="{D5CDD505-2E9C-101B-9397-08002B2CF9AE}" pid="5" name="MSIP_Label_3e2a212a-91ba-4e9e-8105-81c5ca50a31d_Owner">
    <vt:lpwstr>Gamze.Kara@d-teknoloji.com.tr</vt:lpwstr>
  </property>
  <property fmtid="{D5CDD505-2E9C-101B-9397-08002B2CF9AE}" pid="6" name="MSIP_Label_3e2a212a-91ba-4e9e-8105-81c5ca50a31d_SetDate">
    <vt:lpwstr>2020-07-17T15:43:40.0309741Z</vt:lpwstr>
  </property>
  <property fmtid="{D5CDD505-2E9C-101B-9397-08002B2CF9AE}" pid="7" name="MSIP_Label_3e2a212a-91ba-4e9e-8105-81c5ca50a31d_Name">
    <vt:lpwstr>Dahili Kullanım</vt:lpwstr>
  </property>
  <property fmtid="{D5CDD505-2E9C-101B-9397-08002B2CF9AE}" pid="8" name="MSIP_Label_3e2a212a-91ba-4e9e-8105-81c5ca50a31d_Application">
    <vt:lpwstr>Microsoft Azure Information Protection</vt:lpwstr>
  </property>
  <property fmtid="{D5CDD505-2E9C-101B-9397-08002B2CF9AE}" pid="9" name="MSIP_Label_3e2a212a-91ba-4e9e-8105-81c5ca50a31d_ActionId">
    <vt:lpwstr>3255bfe3-56dc-4be9-9951-4cc2c3b416fc</vt:lpwstr>
  </property>
  <property fmtid="{D5CDD505-2E9C-101B-9397-08002B2CF9AE}" pid="10" name="MSIP_Label_3e2a212a-91ba-4e9e-8105-81c5ca50a31d_Extended_MSFT_Method">
    <vt:lpwstr>Automatic</vt:lpwstr>
  </property>
  <property fmtid="{D5CDD505-2E9C-101B-9397-08002B2CF9AE}" pid="11" name="Sensitivity">
    <vt:lpwstr>Dahili Kullanım</vt:lpwstr>
  </property>
</Properties>
</file>